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84" r:id="rId4"/>
    <p:sldId id="287" r:id="rId5"/>
    <p:sldId id="282" r:id="rId6"/>
    <p:sldId id="289" r:id="rId7"/>
    <p:sldId id="290" r:id="rId8"/>
    <p:sldId id="285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E69"/>
    <a:srgbClr val="7619F3"/>
    <a:srgbClr val="425C8F"/>
    <a:srgbClr val="061C52"/>
    <a:srgbClr val="331433"/>
    <a:srgbClr val="0F1221"/>
    <a:srgbClr val="050102"/>
    <a:srgbClr val="000000"/>
    <a:srgbClr val="B6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96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E1B26-6A74-492D-B04F-94149A6AB4F8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E11CD-7E61-4104-986A-C7D1C4657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6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99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0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81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24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4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89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9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78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8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00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34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9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2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67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0102"/>
            </a:gs>
            <a:gs pos="0">
              <a:srgbClr val="331433"/>
            </a:gs>
            <a:gs pos="100000">
              <a:srgbClr val="061C5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598E-1133-4548-9FE0-915161A3608D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FEC-ADBD-4CB6-92E8-EF20253A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2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66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82133" y="1008479"/>
            <a:ext cx="9674577" cy="2762805"/>
            <a:chOff x="738960" y="3697247"/>
            <a:chExt cx="6720741" cy="2762805"/>
          </a:xfrm>
        </p:grpSpPr>
        <p:sp>
          <p:nvSpPr>
            <p:cNvPr id="5" name="文本框 4"/>
            <p:cNvSpPr txBox="1"/>
            <p:nvPr/>
          </p:nvSpPr>
          <p:spPr>
            <a:xfrm>
              <a:off x="860781" y="3697247"/>
              <a:ext cx="65989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spc="300" dirty="0">
                  <a:gradFill flip="none" rotWithShape="1">
                    <a:gsLst>
                      <a:gs pos="60000">
                        <a:srgbClr val="B6C6DD"/>
                      </a:gs>
                      <a:gs pos="23000">
                        <a:schemeClr val="bg1"/>
                      </a:gs>
                      <a:gs pos="100000">
                        <a:srgbClr val="425C8F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  <a:cs typeface="方正兰亭细黑_GBK_M" panose="02010600010101010101" pitchFamily="2" charset="2"/>
                </a:rPr>
                <a:t>脑神经科学与睡眠、情绪及大健康预测</a:t>
              </a:r>
            </a:p>
          </p:txBody>
        </p:sp>
        <p:cxnSp>
          <p:nvCxnSpPr>
            <p:cNvPr id="6" name="原创设计师QQ69613753    _4"/>
            <p:cNvCxnSpPr/>
            <p:nvPr/>
          </p:nvCxnSpPr>
          <p:spPr>
            <a:xfrm>
              <a:off x="738960" y="3697247"/>
              <a:ext cx="6598920" cy="0"/>
            </a:xfrm>
            <a:prstGeom prst="line">
              <a:avLst/>
            </a:prstGeom>
            <a:ln w="25400">
              <a:gradFill>
                <a:gsLst>
                  <a:gs pos="71000">
                    <a:srgbClr val="B6C6DD"/>
                  </a:gs>
                  <a:gs pos="0">
                    <a:schemeClr val="bg1">
                      <a:alpha val="0"/>
                    </a:schemeClr>
                  </a:gs>
                  <a:gs pos="100000">
                    <a:srgbClr val="425C8F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3918790" y="5902858"/>
              <a:ext cx="1905647" cy="55719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ln>
                    <a:solidFill>
                      <a:schemeClr val="bg1"/>
                    </a:solidFill>
                  </a:ln>
                </a:rPr>
                <a:t>佴昆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75836" y="4759771"/>
              <a:ext cx="2571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200" dirty="0">
                <a:gradFill flip="none" rotWithShape="1">
                  <a:gsLst>
                    <a:gs pos="74000">
                      <a:srgbClr val="B6C6DD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425C8F">
                        <a:alpha val="0"/>
                      </a:srgbClr>
                    </a:gs>
                  </a:gsLst>
                  <a:lin ang="2700000" scaled="1"/>
                  <a:tileRect/>
                </a:gradFill>
                <a:latin typeface="+mj-lt"/>
                <a:ea typeface="思源黑体 CN Heavy" panose="020B0A00000000000000" pitchFamily="34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D9C515D-210C-40C4-B5EB-AF2FAC628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61" y="95845"/>
            <a:ext cx="993284" cy="545638"/>
          </a:xfrm>
          <a:prstGeom prst="rect">
            <a:avLst/>
          </a:prstGeom>
        </p:spPr>
      </p:pic>
      <p:pic>
        <p:nvPicPr>
          <p:cNvPr id="13" name="Picture 1" descr="F:\2019年\资料类\新版LOGO-061020-02.png">
            <a:extLst>
              <a:ext uri="{FF2B5EF4-FFF2-40B4-BE49-F238E27FC236}">
                <a16:creationId xmlns:a16="http://schemas.microsoft.com/office/drawing/2014/main" id="{7BCE5BD3-3E4B-4987-BC35-C72CD33E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32518" y="95845"/>
            <a:ext cx="1654548" cy="62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9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36A49134-3205-498D-809F-DF803571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zh-CN" altLang="en-US" sz="3600" dirty="0">
                <a:effectLst/>
                <a:latin typeface="Calibri" panose="020F0502020204030204" pitchFamily="34" charset="0"/>
              </a:rPr>
              <a:t>脑科学的广泛应用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AE19BB-4F18-4512-B418-FDFEF389B7AD}"/>
              </a:ext>
            </a:extLst>
          </p:cNvPr>
          <p:cNvSpPr txBox="1"/>
          <p:nvPr/>
        </p:nvSpPr>
        <p:spPr>
          <a:xfrm>
            <a:off x="7883462" y="1841575"/>
            <a:ext cx="261486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脑电训练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C732303-2E56-4EA0-A28C-40BA72AF776F}"/>
              </a:ext>
            </a:extLst>
          </p:cNvPr>
          <p:cNvSpPr txBox="1"/>
          <p:nvPr/>
        </p:nvSpPr>
        <p:spPr>
          <a:xfrm>
            <a:off x="1972599" y="2464780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脑电控制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2CCA752-40C4-4FE0-B563-F0CCB5F3830B}"/>
              </a:ext>
            </a:extLst>
          </p:cNvPr>
          <p:cNvSpPr txBox="1"/>
          <p:nvPr/>
        </p:nvSpPr>
        <p:spPr>
          <a:xfrm>
            <a:off x="1972598" y="3097993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脑电游戏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D80DA1F-1596-49B7-B0B9-0E9ABD04F75D}"/>
              </a:ext>
            </a:extLst>
          </p:cNvPr>
          <p:cNvSpPr txBox="1"/>
          <p:nvPr/>
        </p:nvSpPr>
        <p:spPr>
          <a:xfrm>
            <a:off x="1532018" y="3769445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脑电睡眠监测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162B456-6033-4837-9EA7-47FCEF193CDA}"/>
              </a:ext>
            </a:extLst>
          </p:cNvPr>
          <p:cNvSpPr txBox="1"/>
          <p:nvPr/>
        </p:nvSpPr>
        <p:spPr>
          <a:xfrm>
            <a:off x="1532018" y="4444649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脑电疲劳监测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B058872-F867-4E87-A54C-9931FF702726}"/>
              </a:ext>
            </a:extLst>
          </p:cNvPr>
          <p:cNvSpPr txBox="1"/>
          <p:nvPr/>
        </p:nvSpPr>
        <p:spPr>
          <a:xfrm>
            <a:off x="7883462" y="3100929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脑波输入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A4C71C-6C54-4580-99F2-30457B38EA20}"/>
              </a:ext>
            </a:extLst>
          </p:cNvPr>
          <p:cNvSpPr txBox="1"/>
          <p:nvPr/>
        </p:nvSpPr>
        <p:spPr>
          <a:xfrm>
            <a:off x="7883462" y="2469416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脑波相机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73EB7FE-4C3B-4726-9395-85C1CACF4C43}"/>
              </a:ext>
            </a:extLst>
          </p:cNvPr>
          <p:cNvSpPr txBox="1"/>
          <p:nvPr/>
        </p:nvSpPr>
        <p:spPr>
          <a:xfrm>
            <a:off x="1972598" y="1841575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疾病诊断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4873CF5-A995-48A8-82B5-907AC15233F2}"/>
              </a:ext>
            </a:extLst>
          </p:cNvPr>
          <p:cNvSpPr txBox="1"/>
          <p:nvPr/>
        </p:nvSpPr>
        <p:spPr>
          <a:xfrm>
            <a:off x="7883462" y="4444649"/>
            <a:ext cx="261486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脑电认知心理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4B25FC3-761F-483D-817C-09BF4F9C573B}"/>
              </a:ext>
            </a:extLst>
          </p:cNvPr>
          <p:cNvSpPr txBox="1"/>
          <p:nvPr/>
        </p:nvSpPr>
        <p:spPr>
          <a:xfrm>
            <a:off x="7883462" y="3769445"/>
            <a:ext cx="22458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脑电情绪反馈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5FF6C0-57F2-4E7E-8319-202BDD0A5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73" y="2091133"/>
            <a:ext cx="4500421" cy="251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49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79023" y="234167"/>
            <a:ext cx="7467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未来何在？</a:t>
            </a:r>
            <a:endParaRPr lang="en-US" altLang="ko-KR" sz="3600" dirty="0">
              <a:effectLst/>
              <a:latin typeface="Calibri" panose="020F0502020204030204" pitchFamily="34" charset="0"/>
            </a:endParaRPr>
          </a:p>
        </p:txBody>
      </p:sp>
      <p:grpSp>
        <p:nvGrpSpPr>
          <p:cNvPr id="12" name="그룹 14"/>
          <p:cNvGrpSpPr/>
          <p:nvPr/>
        </p:nvGrpSpPr>
        <p:grpSpPr>
          <a:xfrm>
            <a:off x="977824" y="1251273"/>
            <a:ext cx="9976946" cy="1748284"/>
            <a:chOff x="1055668" y="2785012"/>
            <a:chExt cx="9614559" cy="1507623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055668" y="2785012"/>
              <a:ext cx="1574599" cy="14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algn="ctr">
                <a:defRPr/>
              </a:pPr>
              <a:endParaRPr lang="en-US" altLang="ko-KR" sz="11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9095629" y="4118571"/>
              <a:ext cx="1574598" cy="17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endPara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1CE92E50-D116-4C4D-831C-B439C63B2D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2136" y="51980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911E134-F454-488D-B3E8-6FE5CF4FB1AC}"/>
              </a:ext>
            </a:extLst>
          </p:cNvPr>
          <p:cNvGrpSpPr/>
          <p:nvPr/>
        </p:nvGrpSpPr>
        <p:grpSpPr>
          <a:xfrm>
            <a:off x="952778" y="1127248"/>
            <a:ext cx="6093401" cy="3379229"/>
            <a:chOff x="952778" y="1127248"/>
            <a:chExt cx="6093401" cy="3379229"/>
          </a:xfrm>
        </p:grpSpPr>
        <p:grpSp>
          <p:nvGrpSpPr>
            <p:cNvPr id="31" name="그룹 17">
              <a:extLst>
                <a:ext uri="{FF2B5EF4-FFF2-40B4-BE49-F238E27FC236}">
                  <a16:creationId xmlns:a16="http://schemas.microsoft.com/office/drawing/2014/main" id="{6DFD7916-01AD-4FDD-ADB9-BDF1ABC5258E}"/>
                </a:ext>
              </a:extLst>
            </p:cNvPr>
            <p:cNvGrpSpPr/>
            <p:nvPr/>
          </p:nvGrpSpPr>
          <p:grpSpPr>
            <a:xfrm>
              <a:off x="967518" y="1127248"/>
              <a:ext cx="6078661" cy="1750023"/>
              <a:chOff x="421437" y="2785012"/>
              <a:chExt cx="5857869" cy="1509124"/>
            </a:xfrm>
          </p:grpSpPr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4DEC9A8C-5064-46AA-9DFF-2A3B43260B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707" y="2785012"/>
                <a:ext cx="1574599" cy="1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algn="ctr">
                  <a:defRPr/>
                </a:pPr>
                <a:endParaRPr lang="en-US" altLang="ko-KR" sz="11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B19A6875-CC75-4C8F-BB64-0B91C02366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437" y="4120072"/>
                <a:ext cx="1574598" cy="174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>
                  <a:lnSpc>
                    <a:spcPct val="8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脑神经科学</a:t>
                </a:r>
                <a:endPara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FEE51D03-0D5E-42FD-8384-7457255E3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0" r="22523"/>
            <a:stretch/>
          </p:blipFill>
          <p:spPr>
            <a:xfrm>
              <a:off x="952778" y="2976378"/>
              <a:ext cx="1633948" cy="153009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1F3D8CE-F0CA-405B-BCAF-8A610467244C}"/>
              </a:ext>
            </a:extLst>
          </p:cNvPr>
          <p:cNvGrpSpPr/>
          <p:nvPr/>
        </p:nvGrpSpPr>
        <p:grpSpPr>
          <a:xfrm>
            <a:off x="2523881" y="1792118"/>
            <a:ext cx="2207196" cy="2051084"/>
            <a:chOff x="2523881" y="1792118"/>
            <a:chExt cx="2207196" cy="2051084"/>
          </a:xfrm>
        </p:grpSpPr>
        <p:grpSp>
          <p:nvGrpSpPr>
            <p:cNvPr id="6" name="그룹 8"/>
            <p:cNvGrpSpPr/>
            <p:nvPr/>
          </p:nvGrpSpPr>
          <p:grpSpPr>
            <a:xfrm>
              <a:off x="3086622" y="3383853"/>
              <a:ext cx="1633948" cy="459349"/>
              <a:chOff x="2882082" y="5007949"/>
              <a:chExt cx="1574599" cy="396120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882083" y="5007949"/>
                <a:ext cx="1574598" cy="174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>
                  <a:lnSpc>
                    <a:spcPct val="8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大数据</a:t>
                </a:r>
                <a:endPara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2882082" y="5258093"/>
                <a:ext cx="1574599" cy="145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algn="ctr">
                  <a:defRPr/>
                </a:pPr>
                <a:endParaRPr lang="en-US" altLang="ko-KR" sz="11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23BF671-B6C3-4C1E-ACB8-6E13F122C1FA}"/>
                </a:ext>
              </a:extLst>
            </p:cNvPr>
            <p:cNvGrpSpPr/>
            <p:nvPr/>
          </p:nvGrpSpPr>
          <p:grpSpPr>
            <a:xfrm>
              <a:off x="2523881" y="1792118"/>
              <a:ext cx="2207196" cy="1501178"/>
              <a:chOff x="2523881" y="1792118"/>
              <a:chExt cx="2207196" cy="1501178"/>
            </a:xfrm>
          </p:grpSpPr>
          <p:cxnSp>
            <p:nvCxnSpPr>
              <p:cNvPr id="23" name="직선 연결선 25"/>
              <p:cNvCxnSpPr/>
              <p:nvPr/>
            </p:nvCxnSpPr>
            <p:spPr>
              <a:xfrm flipH="1">
                <a:off x="2523881" y="2906073"/>
                <a:ext cx="626968" cy="268632"/>
              </a:xfrm>
              <a:prstGeom prst="line">
                <a:avLst/>
              </a:prstGeom>
              <a:ln>
                <a:solidFill>
                  <a:srgbClr val="425C8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B8D86529-AC0B-4175-91CC-9FCC3CFA19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7" r="9032"/>
              <a:stretch/>
            </p:blipFill>
            <p:spPr>
              <a:xfrm>
                <a:off x="3129312" y="1792118"/>
                <a:ext cx="1601765" cy="150117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7B9CB48-611D-4167-B43C-0F8DB5F6AC8F}"/>
              </a:ext>
            </a:extLst>
          </p:cNvPr>
          <p:cNvGrpSpPr/>
          <p:nvPr/>
        </p:nvGrpSpPr>
        <p:grpSpPr>
          <a:xfrm>
            <a:off x="3102036" y="2491633"/>
            <a:ext cx="3727761" cy="1744097"/>
            <a:chOff x="3102036" y="2491633"/>
            <a:chExt cx="3727761" cy="1744097"/>
          </a:xfrm>
        </p:grpSpPr>
        <p:grpSp>
          <p:nvGrpSpPr>
            <p:cNvPr id="9" name="그룹 11"/>
            <p:cNvGrpSpPr/>
            <p:nvPr/>
          </p:nvGrpSpPr>
          <p:grpSpPr>
            <a:xfrm>
              <a:off x="3102036" y="2491633"/>
              <a:ext cx="3727761" cy="1534936"/>
              <a:chOff x="6526926" y="4080416"/>
              <a:chExt cx="3592360" cy="1323653"/>
            </a:xfrm>
          </p:grpSpPr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8544688" y="4080416"/>
                <a:ext cx="1574598" cy="174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>
                  <a:lnSpc>
                    <a:spcPct val="8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云计算</a:t>
                </a:r>
                <a:endPara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6526926" y="5258093"/>
                <a:ext cx="1574599" cy="145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algn="ctr">
                  <a:defRPr/>
                </a:pPr>
                <a:endParaRPr lang="en-US" altLang="ko-KR" sz="11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8271798-523C-46DC-A795-0F71022BA860}"/>
                </a:ext>
              </a:extLst>
            </p:cNvPr>
            <p:cNvGrpSpPr/>
            <p:nvPr/>
          </p:nvGrpSpPr>
          <p:grpSpPr>
            <a:xfrm>
              <a:off x="4674536" y="2797707"/>
              <a:ext cx="2116332" cy="1438023"/>
              <a:chOff x="4674536" y="2797707"/>
              <a:chExt cx="2116332" cy="1438023"/>
            </a:xfrm>
          </p:grpSpPr>
          <p:cxnSp>
            <p:nvCxnSpPr>
              <p:cNvPr id="22" name="직선 연결선 24"/>
              <p:cNvCxnSpPr/>
              <p:nvPr/>
            </p:nvCxnSpPr>
            <p:spPr>
              <a:xfrm>
                <a:off x="4674536" y="2906073"/>
                <a:ext cx="626968" cy="268632"/>
              </a:xfrm>
              <a:prstGeom prst="line">
                <a:avLst/>
              </a:prstGeom>
              <a:ln>
                <a:solidFill>
                  <a:srgbClr val="425C8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E10B37F7-6F2C-44AB-8019-1D59F3885D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70" r="11742"/>
              <a:stretch/>
            </p:blipFill>
            <p:spPr>
              <a:xfrm>
                <a:off x="5281166" y="2797707"/>
                <a:ext cx="1509702" cy="143802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BF1B4B6-DC21-4DDE-BAC6-634412AEDAC7}"/>
              </a:ext>
            </a:extLst>
          </p:cNvPr>
          <p:cNvGrpSpPr/>
          <p:nvPr/>
        </p:nvGrpSpPr>
        <p:grpSpPr>
          <a:xfrm>
            <a:off x="6780833" y="1810862"/>
            <a:ext cx="2209503" cy="1958205"/>
            <a:chOff x="6780833" y="1810862"/>
            <a:chExt cx="2209503" cy="1958205"/>
          </a:xfrm>
        </p:grpSpPr>
        <p:grpSp>
          <p:nvGrpSpPr>
            <p:cNvPr id="15" name="그룹 17"/>
            <p:cNvGrpSpPr/>
            <p:nvPr/>
          </p:nvGrpSpPr>
          <p:grpSpPr>
            <a:xfrm>
              <a:off x="7356388" y="2603321"/>
              <a:ext cx="1633948" cy="1165746"/>
              <a:chOff x="4704707" y="2785012"/>
              <a:chExt cx="1574599" cy="1005275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704707" y="2785012"/>
                <a:ext cx="1574599" cy="1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algn="ctr">
                  <a:defRPr/>
                </a:pPr>
                <a:endParaRPr lang="en-US" altLang="ko-KR" sz="11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4704708" y="3616223"/>
                <a:ext cx="1574598" cy="174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>
                  <a:lnSpc>
                    <a:spcPct val="8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人工智能</a:t>
                </a:r>
                <a:endPara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8763693-6942-445D-90C4-56123227BEF7}"/>
                </a:ext>
              </a:extLst>
            </p:cNvPr>
            <p:cNvGrpSpPr/>
            <p:nvPr/>
          </p:nvGrpSpPr>
          <p:grpSpPr>
            <a:xfrm>
              <a:off x="6780833" y="1810862"/>
              <a:ext cx="2158610" cy="1549713"/>
              <a:chOff x="6085391" y="4644600"/>
              <a:chExt cx="2158610" cy="1549713"/>
            </a:xfrm>
          </p:grpSpPr>
          <p:cxnSp>
            <p:nvCxnSpPr>
              <p:cNvPr id="24" name="직선 연결선 26"/>
              <p:cNvCxnSpPr/>
              <p:nvPr/>
            </p:nvCxnSpPr>
            <p:spPr>
              <a:xfrm flipH="1">
                <a:off x="6085391" y="5738854"/>
                <a:ext cx="626968" cy="268632"/>
              </a:xfrm>
              <a:prstGeom prst="line">
                <a:avLst/>
              </a:prstGeom>
              <a:ln>
                <a:solidFill>
                  <a:srgbClr val="425C8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E429D3ED-13B0-44C5-9CD8-8771CA4131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9" r="44845"/>
              <a:stretch/>
            </p:blipFill>
            <p:spPr>
              <a:xfrm>
                <a:off x="6660946" y="4644600"/>
                <a:ext cx="1583055" cy="1549713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820A48F-DFB1-468C-849D-ED899CAC4595}"/>
              </a:ext>
            </a:extLst>
          </p:cNvPr>
          <p:cNvGrpSpPr/>
          <p:nvPr/>
        </p:nvGrpSpPr>
        <p:grpSpPr>
          <a:xfrm>
            <a:off x="8825124" y="2585719"/>
            <a:ext cx="2391717" cy="1991065"/>
            <a:chOff x="8825124" y="2585719"/>
            <a:chExt cx="2391717" cy="1991065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B13B0DA-4627-45C9-B0F1-6DC900BEECFE}"/>
                </a:ext>
              </a:extLst>
            </p:cNvPr>
            <p:cNvGrpSpPr/>
            <p:nvPr/>
          </p:nvGrpSpPr>
          <p:grpSpPr>
            <a:xfrm>
              <a:off x="8825124" y="2906073"/>
              <a:ext cx="2391717" cy="1670711"/>
              <a:chOff x="8825124" y="2906073"/>
              <a:chExt cx="2391717" cy="1670711"/>
            </a:xfrm>
          </p:grpSpPr>
          <p:cxnSp>
            <p:nvCxnSpPr>
              <p:cNvPr id="28" name="직선 연결선 24">
                <a:extLst>
                  <a:ext uri="{FF2B5EF4-FFF2-40B4-BE49-F238E27FC236}">
                    <a16:creationId xmlns:a16="http://schemas.microsoft.com/office/drawing/2014/main" id="{DA82603B-9A1B-444D-B5EF-A72E01893E61}"/>
                  </a:ext>
                </a:extLst>
              </p:cNvPr>
              <p:cNvCxnSpPr/>
              <p:nvPr/>
            </p:nvCxnSpPr>
            <p:spPr>
              <a:xfrm>
                <a:off x="8825124" y="3024664"/>
                <a:ext cx="626968" cy="268632"/>
              </a:xfrm>
              <a:prstGeom prst="line">
                <a:avLst/>
              </a:prstGeom>
              <a:ln>
                <a:solidFill>
                  <a:srgbClr val="425C8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A5816F45-2534-4DD7-ACA0-AD0F93097A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2738" y="2906073"/>
                <a:ext cx="1754103" cy="167071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EE2C6A53-B390-44B2-8EF8-72F7646D5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2815" y="2585719"/>
              <a:ext cx="1633947" cy="20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未来</a:t>
              </a:r>
              <a:endPara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B739DA6-AC99-4F6B-AD96-68BF4B44A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84"/>
          <a:stretch>
            <a:fillRect/>
          </a:stretch>
        </p:blipFill>
        <p:spPr>
          <a:xfrm>
            <a:off x="2557052" y="1486275"/>
            <a:ext cx="5986953" cy="509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B5302D9-A6A7-46D0-8FA8-F44FC82A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280829"/>
            <a:ext cx="7966923" cy="120251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上海惠诚</a:t>
            </a:r>
            <a:r>
              <a:rPr lang="en-US" altLang="zh-CN" sz="3600" dirty="0">
                <a:effectLst/>
                <a:latin typeface="Calibri" panose="020F0502020204030204" pitchFamily="34" charset="0"/>
              </a:rPr>
              <a:t>——</a:t>
            </a:r>
            <a:r>
              <a:rPr lang="zh-CN" altLang="en-US" sz="3600" dirty="0">
                <a:effectLst/>
                <a:latin typeface="Calibri" panose="020F0502020204030204" pitchFamily="34" charset="0"/>
              </a:rPr>
              <a:t>中国心理学工程应用</a:t>
            </a:r>
            <a:endParaRPr lang="en-US" altLang="zh-CN" sz="3600" dirty="0">
              <a:effectLst/>
              <a:latin typeface="Calibri" panose="020F0502020204030204" pitchFamily="34" charset="0"/>
            </a:endParaRPr>
          </a:p>
          <a:p>
            <a:pPr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领航企业</a:t>
            </a:r>
            <a:endParaRPr lang="en-US" altLang="ko-KR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3">
            <a:extLst>
              <a:ext uri="{FF2B5EF4-FFF2-40B4-BE49-F238E27FC236}">
                <a16:creationId xmlns:a16="http://schemas.microsoft.com/office/drawing/2014/main" id="{D8729667-160C-4014-A68F-18C88B7F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763" y="220874"/>
            <a:ext cx="7467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技术融合与创新</a:t>
            </a:r>
            <a:endParaRPr lang="en-US" altLang="ko-KR" sz="3600" dirty="0">
              <a:effectLst/>
              <a:latin typeface="Calibri" panose="020F0502020204030204" pitchFamily="34" charset="0"/>
            </a:endParaRP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33CD000D-7C97-409B-900F-9C537085FC9F}"/>
              </a:ext>
            </a:extLst>
          </p:cNvPr>
          <p:cNvGrpSpPr/>
          <p:nvPr/>
        </p:nvGrpSpPr>
        <p:grpSpPr>
          <a:xfrm>
            <a:off x="3207093" y="2635944"/>
            <a:ext cx="1441420" cy="1313735"/>
            <a:chOff x="432169" y="1531648"/>
            <a:chExt cx="4323851" cy="3940833"/>
          </a:xfrm>
        </p:grpSpPr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135E3F65-1853-4DA9-81D7-7BDF40291098}"/>
                </a:ext>
              </a:extLst>
            </p:cNvPr>
            <p:cNvSpPr/>
            <p:nvPr/>
          </p:nvSpPr>
          <p:spPr>
            <a:xfrm>
              <a:off x="432169" y="4549237"/>
              <a:ext cx="4323851" cy="923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自主神经传感器</a:t>
              </a:r>
            </a:p>
          </p:txBody>
        </p: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73576BDC-EDE3-4704-968D-3AE602C9D051}"/>
                </a:ext>
              </a:extLst>
            </p:cNvPr>
            <p:cNvGrpSpPr/>
            <p:nvPr/>
          </p:nvGrpSpPr>
          <p:grpSpPr>
            <a:xfrm>
              <a:off x="1241952" y="1531648"/>
              <a:ext cx="2704284" cy="2704282"/>
              <a:chOff x="1241952" y="1531648"/>
              <a:chExt cx="2704284" cy="2704283"/>
            </a:xfrm>
          </p:grpSpPr>
          <p:sp>
            <p:nvSpPr>
              <p:cNvPr id="166" name="椭圆 16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    <a:extLst>
                  <a:ext uri="{FF2B5EF4-FFF2-40B4-BE49-F238E27FC236}">
                    <a16:creationId xmlns:a16="http://schemas.microsoft.com/office/drawing/2014/main" id="{6CA7F81C-EB3B-4436-B7AA-DE8F735CC9DB}"/>
                  </a:ext>
                </a:extLst>
              </p:cNvPr>
              <p:cNvSpPr/>
              <p:nvPr/>
            </p:nvSpPr>
            <p:spPr>
              <a:xfrm>
                <a:off x="1241952" y="1531648"/>
                <a:ext cx="2704284" cy="270428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7" name="Picture 4" descr="C:\Users\huicheng\Documents\WXWork\1688851930294619\Cache\Image\2019-09\微信图片_20190530095550(1).png">
                <a:extLst>
                  <a:ext uri="{FF2B5EF4-FFF2-40B4-BE49-F238E27FC236}">
                    <a16:creationId xmlns:a16="http://schemas.microsoft.com/office/drawing/2014/main" id="{32AF2AC6-3058-4E0F-9F60-50AB7CBCA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274" t="24969" r="27621" b="28681"/>
              <a:stretch>
                <a:fillRect/>
              </a:stretch>
            </p:blipFill>
            <p:spPr bwMode="auto">
              <a:xfrm>
                <a:off x="1320985" y="1952453"/>
                <a:ext cx="2499037" cy="188320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F781ED29-88B7-417B-B13E-65ECDF1A6172}"/>
              </a:ext>
            </a:extLst>
          </p:cNvPr>
          <p:cNvGrpSpPr/>
          <p:nvPr/>
        </p:nvGrpSpPr>
        <p:grpSpPr>
          <a:xfrm>
            <a:off x="3376069" y="1091466"/>
            <a:ext cx="1137538" cy="1309740"/>
            <a:chOff x="3956137" y="1548020"/>
            <a:chExt cx="3412291" cy="3928848"/>
          </a:xfrm>
        </p:grpSpPr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590F4279-D9A5-40F5-B27F-54B1BBDA70A0}"/>
                </a:ext>
              </a:extLst>
            </p:cNvPr>
            <p:cNvGrpSpPr/>
            <p:nvPr/>
          </p:nvGrpSpPr>
          <p:grpSpPr>
            <a:xfrm>
              <a:off x="3956137" y="1548020"/>
              <a:ext cx="3310094" cy="2704283"/>
              <a:chOff x="3983427" y="1548020"/>
              <a:chExt cx="3310094" cy="2704283"/>
            </a:xfrm>
          </p:grpSpPr>
          <p:sp>
            <p:nvSpPr>
              <p:cNvPr id="173" name="椭圆 17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    <a:extLst>
                  <a:ext uri="{FF2B5EF4-FFF2-40B4-BE49-F238E27FC236}">
                    <a16:creationId xmlns:a16="http://schemas.microsoft.com/office/drawing/2014/main" id="{0EF652FF-1E4C-41DD-8303-280F9449696F}"/>
                  </a:ext>
                </a:extLst>
              </p:cNvPr>
              <p:cNvSpPr/>
              <p:nvPr/>
            </p:nvSpPr>
            <p:spPr>
              <a:xfrm>
                <a:off x="4420207" y="1548020"/>
                <a:ext cx="2704284" cy="270428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4" name="图片 173" descr="微信图片_20190529140825(1)">
                <a:extLst>
                  <a:ext uri="{FF2B5EF4-FFF2-40B4-BE49-F238E27FC236}">
                    <a16:creationId xmlns:a16="http://schemas.microsoft.com/office/drawing/2014/main" id="{DF6E35FA-83E2-42EE-B7C3-928ED070D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83427" y="1951975"/>
                <a:ext cx="3310094" cy="2109675"/>
              </a:xfrm>
              <a:prstGeom prst="rect">
                <a:avLst/>
              </a:prstGeom>
            </p:spPr>
          </p:pic>
        </p:grp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734A9E2C-2666-4ADD-B605-97CA1A1310B4}"/>
                </a:ext>
              </a:extLst>
            </p:cNvPr>
            <p:cNvSpPr/>
            <p:nvPr/>
          </p:nvSpPr>
          <p:spPr>
            <a:xfrm>
              <a:off x="4121691" y="4553624"/>
              <a:ext cx="3246737" cy="923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脑电传感器</a:t>
              </a:r>
            </a:p>
          </p:txBody>
        </p: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4598C222-6620-4982-99DB-60972B1BC6EA}"/>
              </a:ext>
            </a:extLst>
          </p:cNvPr>
          <p:cNvGrpSpPr/>
          <p:nvPr/>
        </p:nvGrpSpPr>
        <p:grpSpPr>
          <a:xfrm>
            <a:off x="3048266" y="3961056"/>
            <a:ext cx="1800494" cy="1308276"/>
            <a:chOff x="6272837" y="1548020"/>
            <a:chExt cx="5400975" cy="3924459"/>
          </a:xfrm>
        </p:grpSpPr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4CCF3811-9DC7-4C3A-8569-9EDDA97A3514}"/>
                </a:ext>
              </a:extLst>
            </p:cNvPr>
            <p:cNvGrpSpPr/>
            <p:nvPr/>
          </p:nvGrpSpPr>
          <p:grpSpPr>
            <a:xfrm>
              <a:off x="6272837" y="1548020"/>
              <a:ext cx="5400975" cy="3924459"/>
              <a:chOff x="6272837" y="1548020"/>
              <a:chExt cx="5400975" cy="3924459"/>
            </a:xfrm>
          </p:grpSpPr>
          <p:sp>
            <p:nvSpPr>
              <p:cNvPr id="180" name="椭圆 17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    <a:extLst>
                  <a:ext uri="{FF2B5EF4-FFF2-40B4-BE49-F238E27FC236}">
                    <a16:creationId xmlns:a16="http://schemas.microsoft.com/office/drawing/2014/main" id="{9B614305-AD2D-4335-81D5-66348865A303}"/>
                  </a:ext>
                </a:extLst>
              </p:cNvPr>
              <p:cNvSpPr/>
              <p:nvPr/>
            </p:nvSpPr>
            <p:spPr>
              <a:xfrm>
                <a:off x="7580912" y="1548020"/>
                <a:ext cx="2709827" cy="27098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59C8B598-DD5B-47EA-B04A-679D97613F46}"/>
                  </a:ext>
                </a:extLst>
              </p:cNvPr>
              <p:cNvSpPr/>
              <p:nvPr/>
            </p:nvSpPr>
            <p:spPr>
              <a:xfrm>
                <a:off x="6272837" y="4549235"/>
                <a:ext cx="5400975" cy="923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基础生理指标传感器</a:t>
                </a:r>
              </a:p>
            </p:txBody>
          </p:sp>
        </p:grpSp>
        <p:pic>
          <p:nvPicPr>
            <p:cNvPr id="177" name="图片 176">
              <a:extLst>
                <a:ext uri="{FF2B5EF4-FFF2-40B4-BE49-F238E27FC236}">
                  <a16:creationId xmlns:a16="http://schemas.microsoft.com/office/drawing/2014/main" id="{E62BBDB6-DE09-4D2B-A732-0CFC58BAA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99" r="66451" b="33879"/>
            <a:stretch/>
          </p:blipFill>
          <p:spPr>
            <a:xfrm>
              <a:off x="7418460" y="2205718"/>
              <a:ext cx="2801360" cy="1156722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32C1886-5E79-4799-AF98-476F558F6511}"/>
              </a:ext>
            </a:extLst>
          </p:cNvPr>
          <p:cNvGrpSpPr/>
          <p:nvPr/>
        </p:nvGrpSpPr>
        <p:grpSpPr>
          <a:xfrm>
            <a:off x="1275922" y="1504818"/>
            <a:ext cx="2175547" cy="5133974"/>
            <a:chOff x="670502" y="912813"/>
            <a:chExt cx="2519302" cy="5945187"/>
          </a:xfrm>
        </p:grpSpPr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90D9DB95-E721-4879-BC9C-303CBC52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02" y="1328737"/>
              <a:ext cx="2389187" cy="5529263"/>
            </a:xfrm>
            <a:custGeom>
              <a:avLst/>
              <a:gdLst>
                <a:gd name="T0" fmla="*/ 1315 w 1505"/>
                <a:gd name="T1" fmla="*/ 1606 h 3483"/>
                <a:gd name="T2" fmla="*/ 1209 w 1505"/>
                <a:gd name="T3" fmla="*/ 1137 h 3483"/>
                <a:gd name="T4" fmla="*/ 1166 w 1505"/>
                <a:gd name="T5" fmla="*/ 702 h 3483"/>
                <a:gd name="T6" fmla="*/ 882 w 1505"/>
                <a:gd name="T7" fmla="*/ 539 h 3483"/>
                <a:gd name="T8" fmla="*/ 882 w 1505"/>
                <a:gd name="T9" fmla="*/ 361 h 3483"/>
                <a:gd name="T10" fmla="*/ 911 w 1505"/>
                <a:gd name="T11" fmla="*/ 108 h 3483"/>
                <a:gd name="T12" fmla="*/ 741 w 1505"/>
                <a:gd name="T13" fmla="*/ 0 h 3483"/>
                <a:gd name="T14" fmla="*/ 572 w 1505"/>
                <a:gd name="T15" fmla="*/ 120 h 3483"/>
                <a:gd name="T16" fmla="*/ 565 w 1505"/>
                <a:gd name="T17" fmla="*/ 306 h 3483"/>
                <a:gd name="T18" fmla="*/ 630 w 1505"/>
                <a:gd name="T19" fmla="*/ 476 h 3483"/>
                <a:gd name="T20" fmla="*/ 491 w 1505"/>
                <a:gd name="T21" fmla="*/ 616 h 3483"/>
                <a:gd name="T22" fmla="*/ 315 w 1505"/>
                <a:gd name="T23" fmla="*/ 757 h 3483"/>
                <a:gd name="T24" fmla="*/ 274 w 1505"/>
                <a:gd name="T25" fmla="*/ 1221 h 3483"/>
                <a:gd name="T26" fmla="*/ 159 w 1505"/>
                <a:gd name="T27" fmla="*/ 1695 h 3483"/>
                <a:gd name="T28" fmla="*/ 44 w 1505"/>
                <a:gd name="T29" fmla="*/ 1849 h 3483"/>
                <a:gd name="T30" fmla="*/ 20 w 1505"/>
                <a:gd name="T31" fmla="*/ 1911 h 3483"/>
                <a:gd name="T32" fmla="*/ 68 w 1505"/>
                <a:gd name="T33" fmla="*/ 2010 h 3483"/>
                <a:gd name="T34" fmla="*/ 94 w 1505"/>
                <a:gd name="T35" fmla="*/ 2034 h 3483"/>
                <a:gd name="T36" fmla="*/ 111 w 1505"/>
                <a:gd name="T37" fmla="*/ 2046 h 3483"/>
                <a:gd name="T38" fmla="*/ 137 w 1505"/>
                <a:gd name="T39" fmla="*/ 2036 h 3483"/>
                <a:gd name="T40" fmla="*/ 157 w 1505"/>
                <a:gd name="T41" fmla="*/ 2046 h 3483"/>
                <a:gd name="T42" fmla="*/ 185 w 1505"/>
                <a:gd name="T43" fmla="*/ 1969 h 3483"/>
                <a:gd name="T44" fmla="*/ 209 w 1505"/>
                <a:gd name="T45" fmla="*/ 2031 h 3483"/>
                <a:gd name="T46" fmla="*/ 236 w 1505"/>
                <a:gd name="T47" fmla="*/ 1789 h 3483"/>
                <a:gd name="T48" fmla="*/ 368 w 1505"/>
                <a:gd name="T49" fmla="*/ 1462 h 3483"/>
                <a:gd name="T50" fmla="*/ 438 w 1505"/>
                <a:gd name="T51" fmla="*/ 1178 h 3483"/>
                <a:gd name="T52" fmla="*/ 443 w 1505"/>
                <a:gd name="T53" fmla="*/ 1442 h 3483"/>
                <a:gd name="T54" fmla="*/ 409 w 1505"/>
                <a:gd name="T55" fmla="*/ 1832 h 3483"/>
                <a:gd name="T56" fmla="*/ 486 w 1505"/>
                <a:gd name="T57" fmla="*/ 2329 h 3483"/>
                <a:gd name="T58" fmla="*/ 483 w 1505"/>
                <a:gd name="T59" fmla="*/ 2860 h 3483"/>
                <a:gd name="T60" fmla="*/ 459 w 1505"/>
                <a:gd name="T61" fmla="*/ 3221 h 3483"/>
                <a:gd name="T62" fmla="*/ 414 w 1505"/>
                <a:gd name="T63" fmla="*/ 3404 h 3483"/>
                <a:gd name="T64" fmla="*/ 500 w 1505"/>
                <a:gd name="T65" fmla="*/ 3442 h 3483"/>
                <a:gd name="T66" fmla="*/ 565 w 1505"/>
                <a:gd name="T67" fmla="*/ 3296 h 3483"/>
                <a:gd name="T68" fmla="*/ 589 w 1505"/>
                <a:gd name="T69" fmla="*/ 3168 h 3483"/>
                <a:gd name="T70" fmla="*/ 596 w 1505"/>
                <a:gd name="T71" fmla="*/ 3000 h 3483"/>
                <a:gd name="T72" fmla="*/ 647 w 1505"/>
                <a:gd name="T73" fmla="*/ 2601 h 3483"/>
                <a:gd name="T74" fmla="*/ 683 w 1505"/>
                <a:gd name="T75" fmla="*/ 2404 h 3483"/>
                <a:gd name="T76" fmla="*/ 738 w 1505"/>
                <a:gd name="T77" fmla="*/ 1998 h 3483"/>
                <a:gd name="T78" fmla="*/ 834 w 1505"/>
                <a:gd name="T79" fmla="*/ 2363 h 3483"/>
                <a:gd name="T80" fmla="*/ 890 w 1505"/>
                <a:gd name="T81" fmla="*/ 2560 h 3483"/>
                <a:gd name="T82" fmla="*/ 933 w 1505"/>
                <a:gd name="T83" fmla="*/ 2894 h 3483"/>
                <a:gd name="T84" fmla="*/ 964 w 1505"/>
                <a:gd name="T85" fmla="*/ 3190 h 3483"/>
                <a:gd name="T86" fmla="*/ 1046 w 1505"/>
                <a:gd name="T87" fmla="*/ 3476 h 3483"/>
                <a:gd name="T88" fmla="*/ 1159 w 1505"/>
                <a:gd name="T89" fmla="*/ 3413 h 3483"/>
                <a:gd name="T90" fmla="*/ 1079 w 1505"/>
                <a:gd name="T91" fmla="*/ 3195 h 3483"/>
                <a:gd name="T92" fmla="*/ 1075 w 1505"/>
                <a:gd name="T93" fmla="*/ 2772 h 3483"/>
                <a:gd name="T94" fmla="*/ 1034 w 1505"/>
                <a:gd name="T95" fmla="*/ 2418 h 3483"/>
                <a:gd name="T96" fmla="*/ 1087 w 1505"/>
                <a:gd name="T97" fmla="*/ 1962 h 3483"/>
                <a:gd name="T98" fmla="*/ 1041 w 1505"/>
                <a:gd name="T99" fmla="*/ 1502 h 3483"/>
                <a:gd name="T100" fmla="*/ 1029 w 1505"/>
                <a:gd name="T101" fmla="*/ 1144 h 3483"/>
                <a:gd name="T102" fmla="*/ 1079 w 1505"/>
                <a:gd name="T103" fmla="*/ 1344 h 3483"/>
                <a:gd name="T104" fmla="*/ 1265 w 1505"/>
                <a:gd name="T105" fmla="*/ 1815 h 3483"/>
                <a:gd name="T106" fmla="*/ 1289 w 1505"/>
                <a:gd name="T107" fmla="*/ 2072 h 3483"/>
                <a:gd name="T108" fmla="*/ 1313 w 1505"/>
                <a:gd name="T109" fmla="*/ 1995 h 3483"/>
                <a:gd name="T110" fmla="*/ 1341 w 1505"/>
                <a:gd name="T111" fmla="*/ 2113 h 3483"/>
                <a:gd name="T112" fmla="*/ 1368 w 1505"/>
                <a:gd name="T113" fmla="*/ 2036 h 3483"/>
                <a:gd name="T114" fmla="*/ 1390 w 1505"/>
                <a:gd name="T115" fmla="*/ 2118 h 3483"/>
                <a:gd name="T116" fmla="*/ 1409 w 1505"/>
                <a:gd name="T117" fmla="*/ 2026 h 3483"/>
                <a:gd name="T118" fmla="*/ 1440 w 1505"/>
                <a:gd name="T119" fmla="*/ 2082 h 3483"/>
                <a:gd name="T120" fmla="*/ 1450 w 1505"/>
                <a:gd name="T121" fmla="*/ 1923 h 3483"/>
                <a:gd name="T122" fmla="*/ 1505 w 1505"/>
                <a:gd name="T123" fmla="*/ 1942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5" h="3483">
                  <a:moveTo>
                    <a:pt x="1440" y="1868"/>
                  </a:moveTo>
                  <a:lnTo>
                    <a:pt x="1440" y="1868"/>
                  </a:lnTo>
                  <a:lnTo>
                    <a:pt x="1416" y="1849"/>
                  </a:lnTo>
                  <a:lnTo>
                    <a:pt x="1397" y="1829"/>
                  </a:lnTo>
                  <a:lnTo>
                    <a:pt x="1377" y="1805"/>
                  </a:lnTo>
                  <a:lnTo>
                    <a:pt x="1365" y="1781"/>
                  </a:lnTo>
                  <a:lnTo>
                    <a:pt x="1365" y="1781"/>
                  </a:lnTo>
                  <a:lnTo>
                    <a:pt x="1349" y="1743"/>
                  </a:lnTo>
                  <a:lnTo>
                    <a:pt x="1334" y="1700"/>
                  </a:lnTo>
                  <a:lnTo>
                    <a:pt x="1325" y="1654"/>
                  </a:lnTo>
                  <a:lnTo>
                    <a:pt x="1315" y="1606"/>
                  </a:lnTo>
                  <a:lnTo>
                    <a:pt x="1298" y="1507"/>
                  </a:lnTo>
                  <a:lnTo>
                    <a:pt x="1284" y="1409"/>
                  </a:lnTo>
                  <a:lnTo>
                    <a:pt x="1284" y="1409"/>
                  </a:lnTo>
                  <a:lnTo>
                    <a:pt x="1279" y="1385"/>
                  </a:lnTo>
                  <a:lnTo>
                    <a:pt x="1272" y="1361"/>
                  </a:lnTo>
                  <a:lnTo>
                    <a:pt x="1255" y="1317"/>
                  </a:lnTo>
                  <a:lnTo>
                    <a:pt x="1238" y="1272"/>
                  </a:lnTo>
                  <a:lnTo>
                    <a:pt x="1224" y="1228"/>
                  </a:lnTo>
                  <a:lnTo>
                    <a:pt x="1224" y="1228"/>
                  </a:lnTo>
                  <a:lnTo>
                    <a:pt x="1214" y="1183"/>
                  </a:lnTo>
                  <a:lnTo>
                    <a:pt x="1209" y="1137"/>
                  </a:lnTo>
                  <a:lnTo>
                    <a:pt x="1204" y="1084"/>
                  </a:lnTo>
                  <a:lnTo>
                    <a:pt x="1204" y="1034"/>
                  </a:lnTo>
                  <a:lnTo>
                    <a:pt x="1202" y="926"/>
                  </a:lnTo>
                  <a:lnTo>
                    <a:pt x="1200" y="873"/>
                  </a:lnTo>
                  <a:lnTo>
                    <a:pt x="1195" y="820"/>
                  </a:lnTo>
                  <a:lnTo>
                    <a:pt x="1195" y="820"/>
                  </a:lnTo>
                  <a:lnTo>
                    <a:pt x="1192" y="789"/>
                  </a:lnTo>
                  <a:lnTo>
                    <a:pt x="1185" y="755"/>
                  </a:lnTo>
                  <a:lnTo>
                    <a:pt x="1178" y="726"/>
                  </a:lnTo>
                  <a:lnTo>
                    <a:pt x="1166" y="702"/>
                  </a:lnTo>
                  <a:lnTo>
                    <a:pt x="1166" y="702"/>
                  </a:lnTo>
                  <a:lnTo>
                    <a:pt x="1154" y="688"/>
                  </a:lnTo>
                  <a:lnTo>
                    <a:pt x="1140" y="671"/>
                  </a:lnTo>
                  <a:lnTo>
                    <a:pt x="1120" y="659"/>
                  </a:lnTo>
                  <a:lnTo>
                    <a:pt x="1099" y="647"/>
                  </a:lnTo>
                  <a:lnTo>
                    <a:pt x="1053" y="625"/>
                  </a:lnTo>
                  <a:lnTo>
                    <a:pt x="1005" y="604"/>
                  </a:lnTo>
                  <a:lnTo>
                    <a:pt x="957" y="584"/>
                  </a:lnTo>
                  <a:lnTo>
                    <a:pt x="935" y="575"/>
                  </a:lnTo>
                  <a:lnTo>
                    <a:pt x="916" y="563"/>
                  </a:lnTo>
                  <a:lnTo>
                    <a:pt x="899" y="553"/>
                  </a:lnTo>
                  <a:lnTo>
                    <a:pt x="882" y="539"/>
                  </a:lnTo>
                  <a:lnTo>
                    <a:pt x="870" y="527"/>
                  </a:lnTo>
                  <a:lnTo>
                    <a:pt x="863" y="510"/>
                  </a:lnTo>
                  <a:lnTo>
                    <a:pt x="863" y="510"/>
                  </a:lnTo>
                  <a:lnTo>
                    <a:pt x="858" y="495"/>
                  </a:lnTo>
                  <a:lnTo>
                    <a:pt x="856" y="476"/>
                  </a:lnTo>
                  <a:lnTo>
                    <a:pt x="856" y="459"/>
                  </a:lnTo>
                  <a:lnTo>
                    <a:pt x="858" y="443"/>
                  </a:lnTo>
                  <a:lnTo>
                    <a:pt x="863" y="406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82" y="361"/>
                  </a:lnTo>
                  <a:lnTo>
                    <a:pt x="892" y="351"/>
                  </a:lnTo>
                  <a:lnTo>
                    <a:pt x="902" y="339"/>
                  </a:lnTo>
                  <a:lnTo>
                    <a:pt x="906" y="325"/>
                  </a:lnTo>
                  <a:lnTo>
                    <a:pt x="909" y="310"/>
                  </a:lnTo>
                  <a:lnTo>
                    <a:pt x="911" y="296"/>
                  </a:lnTo>
                  <a:lnTo>
                    <a:pt x="911" y="262"/>
                  </a:lnTo>
                  <a:lnTo>
                    <a:pt x="906" y="188"/>
                  </a:lnTo>
                  <a:lnTo>
                    <a:pt x="906" y="149"/>
                  </a:lnTo>
                  <a:lnTo>
                    <a:pt x="909" y="128"/>
                  </a:lnTo>
                  <a:lnTo>
                    <a:pt x="911" y="108"/>
                  </a:lnTo>
                  <a:lnTo>
                    <a:pt x="911" y="108"/>
                  </a:lnTo>
                  <a:lnTo>
                    <a:pt x="892" y="82"/>
                  </a:lnTo>
                  <a:lnTo>
                    <a:pt x="875" y="60"/>
                  </a:lnTo>
                  <a:lnTo>
                    <a:pt x="856" y="39"/>
                  </a:lnTo>
                  <a:lnTo>
                    <a:pt x="846" y="29"/>
                  </a:lnTo>
                  <a:lnTo>
                    <a:pt x="834" y="22"/>
                  </a:lnTo>
                  <a:lnTo>
                    <a:pt x="834" y="22"/>
                  </a:lnTo>
                  <a:lnTo>
                    <a:pt x="818" y="12"/>
                  </a:lnTo>
                  <a:lnTo>
                    <a:pt x="801" y="5"/>
                  </a:lnTo>
                  <a:lnTo>
                    <a:pt x="781" y="3"/>
                  </a:lnTo>
                  <a:lnTo>
                    <a:pt x="760" y="0"/>
                  </a:lnTo>
                  <a:lnTo>
                    <a:pt x="741" y="0"/>
                  </a:lnTo>
                  <a:lnTo>
                    <a:pt x="719" y="3"/>
                  </a:lnTo>
                  <a:lnTo>
                    <a:pt x="700" y="7"/>
                  </a:lnTo>
                  <a:lnTo>
                    <a:pt x="681" y="12"/>
                  </a:lnTo>
                  <a:lnTo>
                    <a:pt x="661" y="20"/>
                  </a:lnTo>
                  <a:lnTo>
                    <a:pt x="642" y="29"/>
                  </a:lnTo>
                  <a:lnTo>
                    <a:pt x="625" y="41"/>
                  </a:lnTo>
                  <a:lnTo>
                    <a:pt x="611" y="53"/>
                  </a:lnTo>
                  <a:lnTo>
                    <a:pt x="596" y="68"/>
                  </a:lnTo>
                  <a:lnTo>
                    <a:pt x="587" y="84"/>
                  </a:lnTo>
                  <a:lnTo>
                    <a:pt x="577" y="101"/>
                  </a:lnTo>
                  <a:lnTo>
                    <a:pt x="572" y="120"/>
                  </a:lnTo>
                  <a:lnTo>
                    <a:pt x="572" y="120"/>
                  </a:lnTo>
                  <a:lnTo>
                    <a:pt x="570" y="132"/>
                  </a:lnTo>
                  <a:lnTo>
                    <a:pt x="570" y="147"/>
                  </a:lnTo>
                  <a:lnTo>
                    <a:pt x="572" y="176"/>
                  </a:lnTo>
                  <a:lnTo>
                    <a:pt x="577" y="207"/>
                  </a:lnTo>
                  <a:lnTo>
                    <a:pt x="577" y="236"/>
                  </a:lnTo>
                  <a:lnTo>
                    <a:pt x="577" y="236"/>
                  </a:lnTo>
                  <a:lnTo>
                    <a:pt x="575" y="255"/>
                  </a:lnTo>
                  <a:lnTo>
                    <a:pt x="570" y="272"/>
                  </a:lnTo>
                  <a:lnTo>
                    <a:pt x="568" y="289"/>
                  </a:lnTo>
                  <a:lnTo>
                    <a:pt x="565" y="306"/>
                  </a:lnTo>
                  <a:lnTo>
                    <a:pt x="565" y="306"/>
                  </a:lnTo>
                  <a:lnTo>
                    <a:pt x="568" y="315"/>
                  </a:lnTo>
                  <a:lnTo>
                    <a:pt x="572" y="325"/>
                  </a:lnTo>
                  <a:lnTo>
                    <a:pt x="584" y="339"/>
                  </a:lnTo>
                  <a:lnTo>
                    <a:pt x="596" y="356"/>
                  </a:lnTo>
                  <a:lnTo>
                    <a:pt x="606" y="378"/>
                  </a:lnTo>
                  <a:lnTo>
                    <a:pt x="606" y="378"/>
                  </a:lnTo>
                  <a:lnTo>
                    <a:pt x="616" y="399"/>
                  </a:lnTo>
                  <a:lnTo>
                    <a:pt x="623" y="426"/>
                  </a:lnTo>
                  <a:lnTo>
                    <a:pt x="628" y="452"/>
                  </a:lnTo>
                  <a:lnTo>
                    <a:pt x="630" y="476"/>
                  </a:lnTo>
                  <a:lnTo>
                    <a:pt x="630" y="476"/>
                  </a:lnTo>
                  <a:lnTo>
                    <a:pt x="630" y="491"/>
                  </a:lnTo>
                  <a:lnTo>
                    <a:pt x="628" y="503"/>
                  </a:lnTo>
                  <a:lnTo>
                    <a:pt x="625" y="517"/>
                  </a:lnTo>
                  <a:lnTo>
                    <a:pt x="620" y="527"/>
                  </a:lnTo>
                  <a:lnTo>
                    <a:pt x="613" y="539"/>
                  </a:lnTo>
                  <a:lnTo>
                    <a:pt x="606" y="548"/>
                  </a:lnTo>
                  <a:lnTo>
                    <a:pt x="587" y="565"/>
                  </a:lnTo>
                  <a:lnTo>
                    <a:pt x="568" y="580"/>
                  </a:lnTo>
                  <a:lnTo>
                    <a:pt x="544" y="592"/>
                  </a:lnTo>
                  <a:lnTo>
                    <a:pt x="491" y="616"/>
                  </a:lnTo>
                  <a:lnTo>
                    <a:pt x="491" y="616"/>
                  </a:lnTo>
                  <a:lnTo>
                    <a:pt x="452" y="630"/>
                  </a:lnTo>
                  <a:lnTo>
                    <a:pt x="409" y="647"/>
                  </a:lnTo>
                  <a:lnTo>
                    <a:pt x="387" y="654"/>
                  </a:lnTo>
                  <a:lnTo>
                    <a:pt x="368" y="666"/>
                  </a:lnTo>
                  <a:lnTo>
                    <a:pt x="351" y="678"/>
                  </a:lnTo>
                  <a:lnTo>
                    <a:pt x="339" y="693"/>
                  </a:lnTo>
                  <a:lnTo>
                    <a:pt x="339" y="693"/>
                  </a:lnTo>
                  <a:lnTo>
                    <a:pt x="332" y="705"/>
                  </a:lnTo>
                  <a:lnTo>
                    <a:pt x="325" y="721"/>
                  </a:lnTo>
                  <a:lnTo>
                    <a:pt x="315" y="757"/>
                  </a:lnTo>
                  <a:lnTo>
                    <a:pt x="308" y="801"/>
                  </a:lnTo>
                  <a:lnTo>
                    <a:pt x="303" y="837"/>
                  </a:lnTo>
                  <a:lnTo>
                    <a:pt x="303" y="837"/>
                  </a:lnTo>
                  <a:lnTo>
                    <a:pt x="301" y="890"/>
                  </a:lnTo>
                  <a:lnTo>
                    <a:pt x="301" y="940"/>
                  </a:lnTo>
                  <a:lnTo>
                    <a:pt x="298" y="1036"/>
                  </a:lnTo>
                  <a:lnTo>
                    <a:pt x="296" y="1084"/>
                  </a:lnTo>
                  <a:lnTo>
                    <a:pt x="294" y="1130"/>
                  </a:lnTo>
                  <a:lnTo>
                    <a:pt x="286" y="1176"/>
                  </a:lnTo>
                  <a:lnTo>
                    <a:pt x="274" y="1221"/>
                  </a:lnTo>
                  <a:lnTo>
                    <a:pt x="274" y="1221"/>
                  </a:lnTo>
                  <a:lnTo>
                    <a:pt x="265" y="1255"/>
                  </a:lnTo>
                  <a:lnTo>
                    <a:pt x="250" y="1286"/>
                  </a:lnTo>
                  <a:lnTo>
                    <a:pt x="238" y="1317"/>
                  </a:lnTo>
                  <a:lnTo>
                    <a:pt x="229" y="1351"/>
                  </a:lnTo>
                  <a:lnTo>
                    <a:pt x="229" y="1351"/>
                  </a:lnTo>
                  <a:lnTo>
                    <a:pt x="212" y="1426"/>
                  </a:lnTo>
                  <a:lnTo>
                    <a:pt x="197" y="1500"/>
                  </a:lnTo>
                  <a:lnTo>
                    <a:pt x="185" y="1575"/>
                  </a:lnTo>
                  <a:lnTo>
                    <a:pt x="171" y="1647"/>
                  </a:lnTo>
                  <a:lnTo>
                    <a:pt x="171" y="1647"/>
                  </a:lnTo>
                  <a:lnTo>
                    <a:pt x="159" y="1695"/>
                  </a:lnTo>
                  <a:lnTo>
                    <a:pt x="159" y="1695"/>
                  </a:lnTo>
                  <a:lnTo>
                    <a:pt x="152" y="1716"/>
                  </a:lnTo>
                  <a:lnTo>
                    <a:pt x="142" y="1738"/>
                  </a:lnTo>
                  <a:lnTo>
                    <a:pt x="142" y="1738"/>
                  </a:lnTo>
                  <a:lnTo>
                    <a:pt x="135" y="1750"/>
                  </a:lnTo>
                  <a:lnTo>
                    <a:pt x="125" y="1762"/>
                  </a:lnTo>
                  <a:lnTo>
                    <a:pt x="106" y="1784"/>
                  </a:lnTo>
                  <a:lnTo>
                    <a:pt x="65" y="1825"/>
                  </a:lnTo>
                  <a:lnTo>
                    <a:pt x="65" y="1825"/>
                  </a:lnTo>
                  <a:lnTo>
                    <a:pt x="56" y="1837"/>
                  </a:lnTo>
                  <a:lnTo>
                    <a:pt x="44" y="1849"/>
                  </a:lnTo>
                  <a:lnTo>
                    <a:pt x="17" y="1870"/>
                  </a:lnTo>
                  <a:lnTo>
                    <a:pt x="8" y="1882"/>
                  </a:lnTo>
                  <a:lnTo>
                    <a:pt x="3" y="1894"/>
                  </a:lnTo>
                  <a:lnTo>
                    <a:pt x="0" y="1899"/>
                  </a:lnTo>
                  <a:lnTo>
                    <a:pt x="0" y="1904"/>
                  </a:lnTo>
                  <a:lnTo>
                    <a:pt x="3" y="1909"/>
                  </a:lnTo>
                  <a:lnTo>
                    <a:pt x="8" y="1913"/>
                  </a:lnTo>
                  <a:lnTo>
                    <a:pt x="8" y="1913"/>
                  </a:lnTo>
                  <a:lnTo>
                    <a:pt x="10" y="1913"/>
                  </a:lnTo>
                  <a:lnTo>
                    <a:pt x="15" y="1913"/>
                  </a:lnTo>
                  <a:lnTo>
                    <a:pt x="20" y="1911"/>
                  </a:lnTo>
                  <a:lnTo>
                    <a:pt x="36" y="1894"/>
                  </a:lnTo>
                  <a:lnTo>
                    <a:pt x="46" y="1887"/>
                  </a:lnTo>
                  <a:lnTo>
                    <a:pt x="56" y="1880"/>
                  </a:lnTo>
                  <a:lnTo>
                    <a:pt x="68" y="1875"/>
                  </a:lnTo>
                  <a:lnTo>
                    <a:pt x="75" y="1875"/>
                  </a:lnTo>
                  <a:lnTo>
                    <a:pt x="84" y="1877"/>
                  </a:lnTo>
                  <a:lnTo>
                    <a:pt x="84" y="1877"/>
                  </a:lnTo>
                  <a:lnTo>
                    <a:pt x="82" y="1901"/>
                  </a:lnTo>
                  <a:lnTo>
                    <a:pt x="80" y="1928"/>
                  </a:lnTo>
                  <a:lnTo>
                    <a:pt x="70" y="1983"/>
                  </a:lnTo>
                  <a:lnTo>
                    <a:pt x="68" y="2010"/>
                  </a:lnTo>
                  <a:lnTo>
                    <a:pt x="65" y="2029"/>
                  </a:lnTo>
                  <a:lnTo>
                    <a:pt x="68" y="2038"/>
                  </a:lnTo>
                  <a:lnTo>
                    <a:pt x="70" y="2046"/>
                  </a:lnTo>
                  <a:lnTo>
                    <a:pt x="72" y="2050"/>
                  </a:lnTo>
                  <a:lnTo>
                    <a:pt x="77" y="2053"/>
                  </a:lnTo>
                  <a:lnTo>
                    <a:pt x="77" y="2053"/>
                  </a:lnTo>
                  <a:lnTo>
                    <a:pt x="82" y="2053"/>
                  </a:lnTo>
                  <a:lnTo>
                    <a:pt x="87" y="2053"/>
                  </a:lnTo>
                  <a:lnTo>
                    <a:pt x="89" y="2048"/>
                  </a:lnTo>
                  <a:lnTo>
                    <a:pt x="92" y="2046"/>
                  </a:lnTo>
                  <a:lnTo>
                    <a:pt x="94" y="2034"/>
                  </a:lnTo>
                  <a:lnTo>
                    <a:pt x="94" y="2017"/>
                  </a:lnTo>
                  <a:lnTo>
                    <a:pt x="97" y="1983"/>
                  </a:lnTo>
                  <a:lnTo>
                    <a:pt x="101" y="1966"/>
                  </a:lnTo>
                  <a:lnTo>
                    <a:pt x="106" y="1954"/>
                  </a:lnTo>
                  <a:lnTo>
                    <a:pt x="106" y="1954"/>
                  </a:lnTo>
                  <a:lnTo>
                    <a:pt x="111" y="1959"/>
                  </a:lnTo>
                  <a:lnTo>
                    <a:pt x="113" y="1966"/>
                  </a:lnTo>
                  <a:lnTo>
                    <a:pt x="116" y="1983"/>
                  </a:lnTo>
                  <a:lnTo>
                    <a:pt x="113" y="2005"/>
                  </a:lnTo>
                  <a:lnTo>
                    <a:pt x="113" y="2024"/>
                  </a:lnTo>
                  <a:lnTo>
                    <a:pt x="111" y="2046"/>
                  </a:lnTo>
                  <a:lnTo>
                    <a:pt x="111" y="2063"/>
                  </a:lnTo>
                  <a:lnTo>
                    <a:pt x="116" y="2075"/>
                  </a:lnTo>
                  <a:lnTo>
                    <a:pt x="118" y="2079"/>
                  </a:lnTo>
                  <a:lnTo>
                    <a:pt x="125" y="2082"/>
                  </a:lnTo>
                  <a:lnTo>
                    <a:pt x="125" y="2082"/>
                  </a:lnTo>
                  <a:lnTo>
                    <a:pt x="130" y="2082"/>
                  </a:lnTo>
                  <a:lnTo>
                    <a:pt x="133" y="2079"/>
                  </a:lnTo>
                  <a:lnTo>
                    <a:pt x="135" y="2077"/>
                  </a:lnTo>
                  <a:lnTo>
                    <a:pt x="137" y="2072"/>
                  </a:lnTo>
                  <a:lnTo>
                    <a:pt x="140" y="2055"/>
                  </a:lnTo>
                  <a:lnTo>
                    <a:pt x="137" y="2036"/>
                  </a:lnTo>
                  <a:lnTo>
                    <a:pt x="137" y="2014"/>
                  </a:lnTo>
                  <a:lnTo>
                    <a:pt x="137" y="1993"/>
                  </a:lnTo>
                  <a:lnTo>
                    <a:pt x="140" y="1971"/>
                  </a:lnTo>
                  <a:lnTo>
                    <a:pt x="145" y="1962"/>
                  </a:lnTo>
                  <a:lnTo>
                    <a:pt x="147" y="1954"/>
                  </a:lnTo>
                  <a:lnTo>
                    <a:pt x="147" y="1954"/>
                  </a:lnTo>
                  <a:lnTo>
                    <a:pt x="152" y="1966"/>
                  </a:lnTo>
                  <a:lnTo>
                    <a:pt x="154" y="1981"/>
                  </a:lnTo>
                  <a:lnTo>
                    <a:pt x="154" y="2012"/>
                  </a:lnTo>
                  <a:lnTo>
                    <a:pt x="154" y="2029"/>
                  </a:lnTo>
                  <a:lnTo>
                    <a:pt x="157" y="2046"/>
                  </a:lnTo>
                  <a:lnTo>
                    <a:pt x="159" y="2058"/>
                  </a:lnTo>
                  <a:lnTo>
                    <a:pt x="164" y="2070"/>
                  </a:lnTo>
                  <a:lnTo>
                    <a:pt x="164" y="2070"/>
                  </a:lnTo>
                  <a:lnTo>
                    <a:pt x="171" y="2075"/>
                  </a:lnTo>
                  <a:lnTo>
                    <a:pt x="173" y="2075"/>
                  </a:lnTo>
                  <a:lnTo>
                    <a:pt x="178" y="2072"/>
                  </a:lnTo>
                  <a:lnTo>
                    <a:pt x="181" y="2067"/>
                  </a:lnTo>
                  <a:lnTo>
                    <a:pt x="183" y="2053"/>
                  </a:lnTo>
                  <a:lnTo>
                    <a:pt x="183" y="2034"/>
                  </a:lnTo>
                  <a:lnTo>
                    <a:pt x="185" y="1988"/>
                  </a:lnTo>
                  <a:lnTo>
                    <a:pt x="185" y="1969"/>
                  </a:lnTo>
                  <a:lnTo>
                    <a:pt x="188" y="1954"/>
                  </a:lnTo>
                  <a:lnTo>
                    <a:pt x="188" y="1954"/>
                  </a:lnTo>
                  <a:lnTo>
                    <a:pt x="193" y="1954"/>
                  </a:lnTo>
                  <a:lnTo>
                    <a:pt x="195" y="1957"/>
                  </a:lnTo>
                  <a:lnTo>
                    <a:pt x="200" y="1966"/>
                  </a:lnTo>
                  <a:lnTo>
                    <a:pt x="202" y="1978"/>
                  </a:lnTo>
                  <a:lnTo>
                    <a:pt x="202" y="1995"/>
                  </a:lnTo>
                  <a:lnTo>
                    <a:pt x="205" y="2010"/>
                  </a:lnTo>
                  <a:lnTo>
                    <a:pt x="205" y="2024"/>
                  </a:lnTo>
                  <a:lnTo>
                    <a:pt x="207" y="2026"/>
                  </a:lnTo>
                  <a:lnTo>
                    <a:pt x="209" y="2031"/>
                  </a:lnTo>
                  <a:lnTo>
                    <a:pt x="214" y="2031"/>
                  </a:lnTo>
                  <a:lnTo>
                    <a:pt x="217" y="2029"/>
                  </a:lnTo>
                  <a:lnTo>
                    <a:pt x="217" y="2029"/>
                  </a:lnTo>
                  <a:lnTo>
                    <a:pt x="221" y="2019"/>
                  </a:lnTo>
                  <a:lnTo>
                    <a:pt x="221" y="2010"/>
                  </a:lnTo>
                  <a:lnTo>
                    <a:pt x="224" y="1983"/>
                  </a:lnTo>
                  <a:lnTo>
                    <a:pt x="224" y="1918"/>
                  </a:lnTo>
                  <a:lnTo>
                    <a:pt x="224" y="1882"/>
                  </a:lnTo>
                  <a:lnTo>
                    <a:pt x="226" y="1844"/>
                  </a:lnTo>
                  <a:lnTo>
                    <a:pt x="231" y="1808"/>
                  </a:lnTo>
                  <a:lnTo>
                    <a:pt x="236" y="1789"/>
                  </a:lnTo>
                  <a:lnTo>
                    <a:pt x="241" y="1772"/>
                  </a:lnTo>
                  <a:lnTo>
                    <a:pt x="241" y="1772"/>
                  </a:lnTo>
                  <a:lnTo>
                    <a:pt x="248" y="1748"/>
                  </a:lnTo>
                  <a:lnTo>
                    <a:pt x="253" y="1719"/>
                  </a:lnTo>
                  <a:lnTo>
                    <a:pt x="253" y="1719"/>
                  </a:lnTo>
                  <a:lnTo>
                    <a:pt x="270" y="1683"/>
                  </a:lnTo>
                  <a:lnTo>
                    <a:pt x="286" y="1644"/>
                  </a:lnTo>
                  <a:lnTo>
                    <a:pt x="322" y="1572"/>
                  </a:lnTo>
                  <a:lnTo>
                    <a:pt x="322" y="1572"/>
                  </a:lnTo>
                  <a:lnTo>
                    <a:pt x="344" y="1517"/>
                  </a:lnTo>
                  <a:lnTo>
                    <a:pt x="368" y="1462"/>
                  </a:lnTo>
                  <a:lnTo>
                    <a:pt x="368" y="1462"/>
                  </a:lnTo>
                  <a:lnTo>
                    <a:pt x="380" y="1430"/>
                  </a:lnTo>
                  <a:lnTo>
                    <a:pt x="395" y="1402"/>
                  </a:lnTo>
                  <a:lnTo>
                    <a:pt x="407" y="1373"/>
                  </a:lnTo>
                  <a:lnTo>
                    <a:pt x="414" y="1344"/>
                  </a:lnTo>
                  <a:lnTo>
                    <a:pt x="414" y="1344"/>
                  </a:lnTo>
                  <a:lnTo>
                    <a:pt x="421" y="1317"/>
                  </a:lnTo>
                  <a:lnTo>
                    <a:pt x="423" y="1289"/>
                  </a:lnTo>
                  <a:lnTo>
                    <a:pt x="428" y="1233"/>
                  </a:lnTo>
                  <a:lnTo>
                    <a:pt x="433" y="1207"/>
                  </a:lnTo>
                  <a:lnTo>
                    <a:pt x="438" y="1178"/>
                  </a:lnTo>
                  <a:lnTo>
                    <a:pt x="445" y="1152"/>
                  </a:lnTo>
                  <a:lnTo>
                    <a:pt x="455" y="1123"/>
                  </a:lnTo>
                  <a:lnTo>
                    <a:pt x="455" y="1123"/>
                  </a:lnTo>
                  <a:lnTo>
                    <a:pt x="464" y="1159"/>
                  </a:lnTo>
                  <a:lnTo>
                    <a:pt x="469" y="1195"/>
                  </a:lnTo>
                  <a:lnTo>
                    <a:pt x="469" y="1231"/>
                  </a:lnTo>
                  <a:lnTo>
                    <a:pt x="467" y="1267"/>
                  </a:lnTo>
                  <a:lnTo>
                    <a:pt x="455" y="1337"/>
                  </a:lnTo>
                  <a:lnTo>
                    <a:pt x="445" y="1409"/>
                  </a:lnTo>
                  <a:lnTo>
                    <a:pt x="445" y="1409"/>
                  </a:lnTo>
                  <a:lnTo>
                    <a:pt x="443" y="1442"/>
                  </a:lnTo>
                  <a:lnTo>
                    <a:pt x="443" y="1476"/>
                  </a:lnTo>
                  <a:lnTo>
                    <a:pt x="440" y="1510"/>
                  </a:lnTo>
                  <a:lnTo>
                    <a:pt x="438" y="1543"/>
                  </a:lnTo>
                  <a:lnTo>
                    <a:pt x="438" y="1543"/>
                  </a:lnTo>
                  <a:lnTo>
                    <a:pt x="431" y="1582"/>
                  </a:lnTo>
                  <a:lnTo>
                    <a:pt x="421" y="1618"/>
                  </a:lnTo>
                  <a:lnTo>
                    <a:pt x="414" y="1652"/>
                  </a:lnTo>
                  <a:lnTo>
                    <a:pt x="409" y="1688"/>
                  </a:lnTo>
                  <a:lnTo>
                    <a:pt x="409" y="1688"/>
                  </a:lnTo>
                  <a:lnTo>
                    <a:pt x="407" y="1762"/>
                  </a:lnTo>
                  <a:lnTo>
                    <a:pt x="409" y="1832"/>
                  </a:lnTo>
                  <a:lnTo>
                    <a:pt x="414" y="1899"/>
                  </a:lnTo>
                  <a:lnTo>
                    <a:pt x="421" y="1964"/>
                  </a:lnTo>
                  <a:lnTo>
                    <a:pt x="431" y="2026"/>
                  </a:lnTo>
                  <a:lnTo>
                    <a:pt x="440" y="2089"/>
                  </a:lnTo>
                  <a:lnTo>
                    <a:pt x="462" y="2212"/>
                  </a:lnTo>
                  <a:lnTo>
                    <a:pt x="462" y="2212"/>
                  </a:lnTo>
                  <a:lnTo>
                    <a:pt x="467" y="2240"/>
                  </a:lnTo>
                  <a:lnTo>
                    <a:pt x="474" y="2269"/>
                  </a:lnTo>
                  <a:lnTo>
                    <a:pt x="481" y="2298"/>
                  </a:lnTo>
                  <a:lnTo>
                    <a:pt x="486" y="2329"/>
                  </a:lnTo>
                  <a:lnTo>
                    <a:pt x="486" y="2329"/>
                  </a:lnTo>
                  <a:lnTo>
                    <a:pt x="488" y="2377"/>
                  </a:lnTo>
                  <a:lnTo>
                    <a:pt x="486" y="2428"/>
                  </a:lnTo>
                  <a:lnTo>
                    <a:pt x="483" y="2478"/>
                  </a:lnTo>
                  <a:lnTo>
                    <a:pt x="479" y="2529"/>
                  </a:lnTo>
                  <a:lnTo>
                    <a:pt x="471" y="2579"/>
                  </a:lnTo>
                  <a:lnTo>
                    <a:pt x="467" y="2630"/>
                  </a:lnTo>
                  <a:lnTo>
                    <a:pt x="467" y="2680"/>
                  </a:lnTo>
                  <a:lnTo>
                    <a:pt x="467" y="2731"/>
                  </a:lnTo>
                  <a:lnTo>
                    <a:pt x="467" y="2731"/>
                  </a:lnTo>
                  <a:lnTo>
                    <a:pt x="474" y="2796"/>
                  </a:lnTo>
                  <a:lnTo>
                    <a:pt x="483" y="2860"/>
                  </a:lnTo>
                  <a:lnTo>
                    <a:pt x="491" y="2925"/>
                  </a:lnTo>
                  <a:lnTo>
                    <a:pt x="498" y="2985"/>
                  </a:lnTo>
                  <a:lnTo>
                    <a:pt x="500" y="3046"/>
                  </a:lnTo>
                  <a:lnTo>
                    <a:pt x="500" y="3074"/>
                  </a:lnTo>
                  <a:lnTo>
                    <a:pt x="498" y="3103"/>
                  </a:lnTo>
                  <a:lnTo>
                    <a:pt x="493" y="3132"/>
                  </a:lnTo>
                  <a:lnTo>
                    <a:pt x="488" y="3159"/>
                  </a:lnTo>
                  <a:lnTo>
                    <a:pt x="479" y="3185"/>
                  </a:lnTo>
                  <a:lnTo>
                    <a:pt x="467" y="3209"/>
                  </a:lnTo>
                  <a:lnTo>
                    <a:pt x="467" y="3209"/>
                  </a:lnTo>
                  <a:lnTo>
                    <a:pt x="459" y="3221"/>
                  </a:lnTo>
                  <a:lnTo>
                    <a:pt x="450" y="3235"/>
                  </a:lnTo>
                  <a:lnTo>
                    <a:pt x="428" y="3259"/>
                  </a:lnTo>
                  <a:lnTo>
                    <a:pt x="409" y="3284"/>
                  </a:lnTo>
                  <a:lnTo>
                    <a:pt x="402" y="3296"/>
                  </a:lnTo>
                  <a:lnTo>
                    <a:pt x="397" y="3308"/>
                  </a:lnTo>
                  <a:lnTo>
                    <a:pt x="397" y="3308"/>
                  </a:lnTo>
                  <a:lnTo>
                    <a:pt x="392" y="3332"/>
                  </a:lnTo>
                  <a:lnTo>
                    <a:pt x="392" y="3353"/>
                  </a:lnTo>
                  <a:lnTo>
                    <a:pt x="395" y="3372"/>
                  </a:lnTo>
                  <a:lnTo>
                    <a:pt x="402" y="3389"/>
                  </a:lnTo>
                  <a:lnTo>
                    <a:pt x="414" y="3404"/>
                  </a:lnTo>
                  <a:lnTo>
                    <a:pt x="426" y="3416"/>
                  </a:lnTo>
                  <a:lnTo>
                    <a:pt x="443" y="3425"/>
                  </a:lnTo>
                  <a:lnTo>
                    <a:pt x="457" y="3435"/>
                  </a:lnTo>
                  <a:lnTo>
                    <a:pt x="457" y="3435"/>
                  </a:lnTo>
                  <a:lnTo>
                    <a:pt x="471" y="3440"/>
                  </a:lnTo>
                  <a:lnTo>
                    <a:pt x="486" y="3442"/>
                  </a:lnTo>
                  <a:lnTo>
                    <a:pt x="486" y="3442"/>
                  </a:lnTo>
                  <a:lnTo>
                    <a:pt x="493" y="3442"/>
                  </a:lnTo>
                  <a:lnTo>
                    <a:pt x="493" y="3442"/>
                  </a:lnTo>
                  <a:lnTo>
                    <a:pt x="500" y="3442"/>
                  </a:lnTo>
                  <a:lnTo>
                    <a:pt x="500" y="3442"/>
                  </a:lnTo>
                  <a:lnTo>
                    <a:pt x="505" y="3442"/>
                  </a:lnTo>
                  <a:lnTo>
                    <a:pt x="505" y="3442"/>
                  </a:lnTo>
                  <a:lnTo>
                    <a:pt x="517" y="3442"/>
                  </a:lnTo>
                  <a:lnTo>
                    <a:pt x="532" y="3442"/>
                  </a:lnTo>
                  <a:lnTo>
                    <a:pt x="532" y="3442"/>
                  </a:lnTo>
                  <a:lnTo>
                    <a:pt x="544" y="3428"/>
                  </a:lnTo>
                  <a:lnTo>
                    <a:pt x="551" y="3411"/>
                  </a:lnTo>
                  <a:lnTo>
                    <a:pt x="556" y="3392"/>
                  </a:lnTo>
                  <a:lnTo>
                    <a:pt x="560" y="3375"/>
                  </a:lnTo>
                  <a:lnTo>
                    <a:pt x="563" y="3336"/>
                  </a:lnTo>
                  <a:lnTo>
                    <a:pt x="565" y="3296"/>
                  </a:lnTo>
                  <a:lnTo>
                    <a:pt x="565" y="3296"/>
                  </a:lnTo>
                  <a:lnTo>
                    <a:pt x="570" y="3284"/>
                  </a:lnTo>
                  <a:lnTo>
                    <a:pt x="575" y="3271"/>
                  </a:lnTo>
                  <a:lnTo>
                    <a:pt x="580" y="3257"/>
                  </a:lnTo>
                  <a:lnTo>
                    <a:pt x="584" y="3245"/>
                  </a:lnTo>
                  <a:lnTo>
                    <a:pt x="584" y="3245"/>
                  </a:lnTo>
                  <a:lnTo>
                    <a:pt x="587" y="3226"/>
                  </a:lnTo>
                  <a:lnTo>
                    <a:pt x="587" y="3207"/>
                  </a:lnTo>
                  <a:lnTo>
                    <a:pt x="587" y="3187"/>
                  </a:lnTo>
                  <a:lnTo>
                    <a:pt x="589" y="3168"/>
                  </a:lnTo>
                  <a:lnTo>
                    <a:pt x="589" y="3168"/>
                  </a:lnTo>
                  <a:lnTo>
                    <a:pt x="594" y="3149"/>
                  </a:lnTo>
                  <a:lnTo>
                    <a:pt x="599" y="3132"/>
                  </a:lnTo>
                  <a:lnTo>
                    <a:pt x="606" y="3115"/>
                  </a:lnTo>
                  <a:lnTo>
                    <a:pt x="606" y="3098"/>
                  </a:lnTo>
                  <a:lnTo>
                    <a:pt x="606" y="3098"/>
                  </a:lnTo>
                  <a:lnTo>
                    <a:pt x="606" y="3084"/>
                  </a:lnTo>
                  <a:lnTo>
                    <a:pt x="601" y="3070"/>
                  </a:lnTo>
                  <a:lnTo>
                    <a:pt x="599" y="3055"/>
                  </a:lnTo>
                  <a:lnTo>
                    <a:pt x="596" y="3041"/>
                  </a:lnTo>
                  <a:lnTo>
                    <a:pt x="596" y="3041"/>
                  </a:lnTo>
                  <a:lnTo>
                    <a:pt x="596" y="3000"/>
                  </a:lnTo>
                  <a:lnTo>
                    <a:pt x="601" y="2959"/>
                  </a:lnTo>
                  <a:lnTo>
                    <a:pt x="611" y="2913"/>
                  </a:lnTo>
                  <a:lnTo>
                    <a:pt x="620" y="2870"/>
                  </a:lnTo>
                  <a:lnTo>
                    <a:pt x="632" y="2824"/>
                  </a:lnTo>
                  <a:lnTo>
                    <a:pt x="642" y="2776"/>
                  </a:lnTo>
                  <a:lnTo>
                    <a:pt x="649" y="2731"/>
                  </a:lnTo>
                  <a:lnTo>
                    <a:pt x="654" y="2685"/>
                  </a:lnTo>
                  <a:lnTo>
                    <a:pt x="654" y="2685"/>
                  </a:lnTo>
                  <a:lnTo>
                    <a:pt x="654" y="2663"/>
                  </a:lnTo>
                  <a:lnTo>
                    <a:pt x="652" y="2642"/>
                  </a:lnTo>
                  <a:lnTo>
                    <a:pt x="647" y="2601"/>
                  </a:lnTo>
                  <a:lnTo>
                    <a:pt x="642" y="2562"/>
                  </a:lnTo>
                  <a:lnTo>
                    <a:pt x="642" y="2546"/>
                  </a:lnTo>
                  <a:lnTo>
                    <a:pt x="642" y="2526"/>
                  </a:lnTo>
                  <a:lnTo>
                    <a:pt x="642" y="2526"/>
                  </a:lnTo>
                  <a:lnTo>
                    <a:pt x="644" y="2512"/>
                  </a:lnTo>
                  <a:lnTo>
                    <a:pt x="649" y="2498"/>
                  </a:lnTo>
                  <a:lnTo>
                    <a:pt x="661" y="2466"/>
                  </a:lnTo>
                  <a:lnTo>
                    <a:pt x="676" y="2437"/>
                  </a:lnTo>
                  <a:lnTo>
                    <a:pt x="681" y="2421"/>
                  </a:lnTo>
                  <a:lnTo>
                    <a:pt x="683" y="2404"/>
                  </a:lnTo>
                  <a:lnTo>
                    <a:pt x="683" y="2404"/>
                  </a:lnTo>
                  <a:lnTo>
                    <a:pt x="685" y="2377"/>
                  </a:lnTo>
                  <a:lnTo>
                    <a:pt x="683" y="2349"/>
                  </a:lnTo>
                  <a:lnTo>
                    <a:pt x="683" y="2322"/>
                  </a:lnTo>
                  <a:lnTo>
                    <a:pt x="683" y="2293"/>
                  </a:lnTo>
                  <a:lnTo>
                    <a:pt x="683" y="2293"/>
                  </a:lnTo>
                  <a:lnTo>
                    <a:pt x="690" y="2216"/>
                  </a:lnTo>
                  <a:lnTo>
                    <a:pt x="700" y="2142"/>
                  </a:lnTo>
                  <a:lnTo>
                    <a:pt x="714" y="2067"/>
                  </a:lnTo>
                  <a:lnTo>
                    <a:pt x="729" y="1998"/>
                  </a:lnTo>
                  <a:lnTo>
                    <a:pt x="729" y="1998"/>
                  </a:lnTo>
                  <a:lnTo>
                    <a:pt x="738" y="1998"/>
                  </a:lnTo>
                  <a:lnTo>
                    <a:pt x="745" y="1998"/>
                  </a:lnTo>
                  <a:lnTo>
                    <a:pt x="757" y="1993"/>
                  </a:lnTo>
                  <a:lnTo>
                    <a:pt x="769" y="1988"/>
                  </a:lnTo>
                  <a:lnTo>
                    <a:pt x="772" y="1988"/>
                  </a:lnTo>
                  <a:lnTo>
                    <a:pt x="777" y="1990"/>
                  </a:lnTo>
                  <a:lnTo>
                    <a:pt x="777" y="1990"/>
                  </a:lnTo>
                  <a:lnTo>
                    <a:pt x="786" y="2029"/>
                  </a:lnTo>
                  <a:lnTo>
                    <a:pt x="796" y="2070"/>
                  </a:lnTo>
                  <a:lnTo>
                    <a:pt x="810" y="2163"/>
                  </a:lnTo>
                  <a:lnTo>
                    <a:pt x="825" y="2264"/>
                  </a:lnTo>
                  <a:lnTo>
                    <a:pt x="834" y="2363"/>
                  </a:lnTo>
                  <a:lnTo>
                    <a:pt x="834" y="2363"/>
                  </a:lnTo>
                  <a:lnTo>
                    <a:pt x="842" y="2416"/>
                  </a:lnTo>
                  <a:lnTo>
                    <a:pt x="846" y="2440"/>
                  </a:lnTo>
                  <a:lnTo>
                    <a:pt x="851" y="2464"/>
                  </a:lnTo>
                  <a:lnTo>
                    <a:pt x="851" y="2464"/>
                  </a:lnTo>
                  <a:lnTo>
                    <a:pt x="861" y="2483"/>
                  </a:lnTo>
                  <a:lnTo>
                    <a:pt x="870" y="2500"/>
                  </a:lnTo>
                  <a:lnTo>
                    <a:pt x="880" y="2517"/>
                  </a:lnTo>
                  <a:lnTo>
                    <a:pt x="887" y="2534"/>
                  </a:lnTo>
                  <a:lnTo>
                    <a:pt x="887" y="2534"/>
                  </a:lnTo>
                  <a:lnTo>
                    <a:pt x="890" y="2560"/>
                  </a:lnTo>
                  <a:lnTo>
                    <a:pt x="892" y="2584"/>
                  </a:lnTo>
                  <a:lnTo>
                    <a:pt x="892" y="2637"/>
                  </a:lnTo>
                  <a:lnTo>
                    <a:pt x="890" y="2687"/>
                  </a:lnTo>
                  <a:lnTo>
                    <a:pt x="890" y="2711"/>
                  </a:lnTo>
                  <a:lnTo>
                    <a:pt x="892" y="2738"/>
                  </a:lnTo>
                  <a:lnTo>
                    <a:pt x="892" y="2738"/>
                  </a:lnTo>
                  <a:lnTo>
                    <a:pt x="899" y="2776"/>
                  </a:lnTo>
                  <a:lnTo>
                    <a:pt x="911" y="2817"/>
                  </a:lnTo>
                  <a:lnTo>
                    <a:pt x="923" y="2856"/>
                  </a:lnTo>
                  <a:lnTo>
                    <a:pt x="933" y="2894"/>
                  </a:lnTo>
                  <a:lnTo>
                    <a:pt x="933" y="2894"/>
                  </a:lnTo>
                  <a:lnTo>
                    <a:pt x="952" y="2978"/>
                  </a:lnTo>
                  <a:lnTo>
                    <a:pt x="959" y="3022"/>
                  </a:lnTo>
                  <a:lnTo>
                    <a:pt x="962" y="3062"/>
                  </a:lnTo>
                  <a:lnTo>
                    <a:pt x="962" y="3062"/>
                  </a:lnTo>
                  <a:lnTo>
                    <a:pt x="962" y="3084"/>
                  </a:lnTo>
                  <a:lnTo>
                    <a:pt x="959" y="3106"/>
                  </a:lnTo>
                  <a:lnTo>
                    <a:pt x="957" y="3127"/>
                  </a:lnTo>
                  <a:lnTo>
                    <a:pt x="957" y="3151"/>
                  </a:lnTo>
                  <a:lnTo>
                    <a:pt x="957" y="3151"/>
                  </a:lnTo>
                  <a:lnTo>
                    <a:pt x="959" y="3168"/>
                  </a:lnTo>
                  <a:lnTo>
                    <a:pt x="964" y="3190"/>
                  </a:lnTo>
                  <a:lnTo>
                    <a:pt x="979" y="3235"/>
                  </a:lnTo>
                  <a:lnTo>
                    <a:pt x="993" y="3286"/>
                  </a:lnTo>
                  <a:lnTo>
                    <a:pt x="1003" y="3336"/>
                  </a:lnTo>
                  <a:lnTo>
                    <a:pt x="1003" y="3336"/>
                  </a:lnTo>
                  <a:lnTo>
                    <a:pt x="1010" y="3384"/>
                  </a:lnTo>
                  <a:lnTo>
                    <a:pt x="1015" y="3408"/>
                  </a:lnTo>
                  <a:lnTo>
                    <a:pt x="1019" y="3430"/>
                  </a:lnTo>
                  <a:lnTo>
                    <a:pt x="1024" y="3449"/>
                  </a:lnTo>
                  <a:lnTo>
                    <a:pt x="1034" y="3466"/>
                  </a:lnTo>
                  <a:lnTo>
                    <a:pt x="1039" y="3471"/>
                  </a:lnTo>
                  <a:lnTo>
                    <a:pt x="1046" y="3476"/>
                  </a:lnTo>
                  <a:lnTo>
                    <a:pt x="1053" y="3481"/>
                  </a:lnTo>
                  <a:lnTo>
                    <a:pt x="1063" y="3483"/>
                  </a:lnTo>
                  <a:lnTo>
                    <a:pt x="1063" y="3483"/>
                  </a:lnTo>
                  <a:lnTo>
                    <a:pt x="1070" y="3483"/>
                  </a:lnTo>
                  <a:lnTo>
                    <a:pt x="1082" y="3481"/>
                  </a:lnTo>
                  <a:lnTo>
                    <a:pt x="1106" y="3471"/>
                  </a:lnTo>
                  <a:lnTo>
                    <a:pt x="1128" y="3459"/>
                  </a:lnTo>
                  <a:lnTo>
                    <a:pt x="1137" y="3454"/>
                  </a:lnTo>
                  <a:lnTo>
                    <a:pt x="1137" y="3454"/>
                  </a:lnTo>
                  <a:lnTo>
                    <a:pt x="1149" y="3435"/>
                  </a:lnTo>
                  <a:lnTo>
                    <a:pt x="1159" y="3413"/>
                  </a:lnTo>
                  <a:lnTo>
                    <a:pt x="1168" y="3389"/>
                  </a:lnTo>
                  <a:lnTo>
                    <a:pt x="1173" y="3372"/>
                  </a:lnTo>
                  <a:lnTo>
                    <a:pt x="1173" y="3372"/>
                  </a:lnTo>
                  <a:lnTo>
                    <a:pt x="1173" y="3358"/>
                  </a:lnTo>
                  <a:lnTo>
                    <a:pt x="1171" y="3344"/>
                  </a:lnTo>
                  <a:lnTo>
                    <a:pt x="1168" y="3329"/>
                  </a:lnTo>
                  <a:lnTo>
                    <a:pt x="1164" y="3317"/>
                  </a:lnTo>
                  <a:lnTo>
                    <a:pt x="1147" y="3291"/>
                  </a:lnTo>
                  <a:lnTo>
                    <a:pt x="1130" y="3267"/>
                  </a:lnTo>
                  <a:lnTo>
                    <a:pt x="1094" y="3219"/>
                  </a:lnTo>
                  <a:lnTo>
                    <a:pt x="1079" y="3195"/>
                  </a:lnTo>
                  <a:lnTo>
                    <a:pt x="1075" y="3185"/>
                  </a:lnTo>
                  <a:lnTo>
                    <a:pt x="1072" y="3173"/>
                  </a:lnTo>
                  <a:lnTo>
                    <a:pt x="1072" y="3173"/>
                  </a:lnTo>
                  <a:lnTo>
                    <a:pt x="1065" y="3144"/>
                  </a:lnTo>
                  <a:lnTo>
                    <a:pt x="1060" y="3113"/>
                  </a:lnTo>
                  <a:lnTo>
                    <a:pt x="1058" y="3082"/>
                  </a:lnTo>
                  <a:lnTo>
                    <a:pt x="1055" y="3048"/>
                  </a:lnTo>
                  <a:lnTo>
                    <a:pt x="1058" y="2981"/>
                  </a:lnTo>
                  <a:lnTo>
                    <a:pt x="1063" y="2913"/>
                  </a:lnTo>
                  <a:lnTo>
                    <a:pt x="1070" y="2844"/>
                  </a:lnTo>
                  <a:lnTo>
                    <a:pt x="1075" y="2772"/>
                  </a:lnTo>
                  <a:lnTo>
                    <a:pt x="1077" y="2699"/>
                  </a:lnTo>
                  <a:lnTo>
                    <a:pt x="1077" y="2663"/>
                  </a:lnTo>
                  <a:lnTo>
                    <a:pt x="1072" y="2627"/>
                  </a:lnTo>
                  <a:lnTo>
                    <a:pt x="1072" y="2627"/>
                  </a:lnTo>
                  <a:lnTo>
                    <a:pt x="1067" y="2589"/>
                  </a:lnTo>
                  <a:lnTo>
                    <a:pt x="1055" y="2553"/>
                  </a:lnTo>
                  <a:lnTo>
                    <a:pt x="1046" y="2517"/>
                  </a:lnTo>
                  <a:lnTo>
                    <a:pt x="1039" y="2481"/>
                  </a:lnTo>
                  <a:lnTo>
                    <a:pt x="1039" y="2481"/>
                  </a:lnTo>
                  <a:lnTo>
                    <a:pt x="1034" y="2447"/>
                  </a:lnTo>
                  <a:lnTo>
                    <a:pt x="1034" y="2418"/>
                  </a:lnTo>
                  <a:lnTo>
                    <a:pt x="1036" y="2389"/>
                  </a:lnTo>
                  <a:lnTo>
                    <a:pt x="1039" y="2361"/>
                  </a:lnTo>
                  <a:lnTo>
                    <a:pt x="1046" y="2308"/>
                  </a:lnTo>
                  <a:lnTo>
                    <a:pt x="1055" y="2252"/>
                  </a:lnTo>
                  <a:lnTo>
                    <a:pt x="1055" y="2252"/>
                  </a:lnTo>
                  <a:lnTo>
                    <a:pt x="1060" y="2216"/>
                  </a:lnTo>
                  <a:lnTo>
                    <a:pt x="1063" y="2180"/>
                  </a:lnTo>
                  <a:lnTo>
                    <a:pt x="1067" y="2108"/>
                  </a:lnTo>
                  <a:lnTo>
                    <a:pt x="1067" y="2108"/>
                  </a:lnTo>
                  <a:lnTo>
                    <a:pt x="1075" y="2034"/>
                  </a:lnTo>
                  <a:lnTo>
                    <a:pt x="1087" y="1962"/>
                  </a:lnTo>
                  <a:lnTo>
                    <a:pt x="1094" y="1887"/>
                  </a:lnTo>
                  <a:lnTo>
                    <a:pt x="1096" y="1851"/>
                  </a:lnTo>
                  <a:lnTo>
                    <a:pt x="1096" y="1815"/>
                  </a:lnTo>
                  <a:lnTo>
                    <a:pt x="1096" y="1815"/>
                  </a:lnTo>
                  <a:lnTo>
                    <a:pt x="1094" y="1779"/>
                  </a:lnTo>
                  <a:lnTo>
                    <a:pt x="1089" y="1743"/>
                  </a:lnTo>
                  <a:lnTo>
                    <a:pt x="1075" y="1673"/>
                  </a:lnTo>
                  <a:lnTo>
                    <a:pt x="1058" y="1601"/>
                  </a:lnTo>
                  <a:lnTo>
                    <a:pt x="1043" y="1531"/>
                  </a:lnTo>
                  <a:lnTo>
                    <a:pt x="1043" y="1531"/>
                  </a:lnTo>
                  <a:lnTo>
                    <a:pt x="1041" y="1502"/>
                  </a:lnTo>
                  <a:lnTo>
                    <a:pt x="1041" y="1474"/>
                  </a:lnTo>
                  <a:lnTo>
                    <a:pt x="1041" y="1442"/>
                  </a:lnTo>
                  <a:lnTo>
                    <a:pt x="1039" y="1414"/>
                  </a:lnTo>
                  <a:lnTo>
                    <a:pt x="1039" y="1414"/>
                  </a:lnTo>
                  <a:lnTo>
                    <a:pt x="1027" y="1337"/>
                  </a:lnTo>
                  <a:lnTo>
                    <a:pt x="1022" y="1296"/>
                  </a:lnTo>
                  <a:lnTo>
                    <a:pt x="1017" y="1257"/>
                  </a:lnTo>
                  <a:lnTo>
                    <a:pt x="1015" y="1219"/>
                  </a:lnTo>
                  <a:lnTo>
                    <a:pt x="1019" y="1180"/>
                  </a:lnTo>
                  <a:lnTo>
                    <a:pt x="1022" y="1161"/>
                  </a:lnTo>
                  <a:lnTo>
                    <a:pt x="1029" y="1144"/>
                  </a:lnTo>
                  <a:lnTo>
                    <a:pt x="1036" y="1125"/>
                  </a:lnTo>
                  <a:lnTo>
                    <a:pt x="1043" y="1106"/>
                  </a:lnTo>
                  <a:lnTo>
                    <a:pt x="1043" y="1106"/>
                  </a:lnTo>
                  <a:lnTo>
                    <a:pt x="1046" y="1137"/>
                  </a:lnTo>
                  <a:lnTo>
                    <a:pt x="1051" y="1166"/>
                  </a:lnTo>
                  <a:lnTo>
                    <a:pt x="1063" y="1221"/>
                  </a:lnTo>
                  <a:lnTo>
                    <a:pt x="1063" y="1221"/>
                  </a:lnTo>
                  <a:lnTo>
                    <a:pt x="1067" y="1253"/>
                  </a:lnTo>
                  <a:lnTo>
                    <a:pt x="1070" y="1284"/>
                  </a:lnTo>
                  <a:lnTo>
                    <a:pt x="1075" y="1313"/>
                  </a:lnTo>
                  <a:lnTo>
                    <a:pt x="1079" y="1344"/>
                  </a:lnTo>
                  <a:lnTo>
                    <a:pt x="1079" y="1344"/>
                  </a:lnTo>
                  <a:lnTo>
                    <a:pt x="1087" y="1373"/>
                  </a:lnTo>
                  <a:lnTo>
                    <a:pt x="1099" y="1402"/>
                  </a:lnTo>
                  <a:lnTo>
                    <a:pt x="1113" y="1430"/>
                  </a:lnTo>
                  <a:lnTo>
                    <a:pt x="1125" y="1462"/>
                  </a:lnTo>
                  <a:lnTo>
                    <a:pt x="1125" y="1462"/>
                  </a:lnTo>
                  <a:lnTo>
                    <a:pt x="1219" y="1695"/>
                  </a:lnTo>
                  <a:lnTo>
                    <a:pt x="1219" y="1695"/>
                  </a:lnTo>
                  <a:lnTo>
                    <a:pt x="1245" y="1755"/>
                  </a:lnTo>
                  <a:lnTo>
                    <a:pt x="1257" y="1786"/>
                  </a:lnTo>
                  <a:lnTo>
                    <a:pt x="1265" y="1815"/>
                  </a:lnTo>
                  <a:lnTo>
                    <a:pt x="1265" y="1815"/>
                  </a:lnTo>
                  <a:lnTo>
                    <a:pt x="1272" y="1832"/>
                  </a:lnTo>
                  <a:lnTo>
                    <a:pt x="1277" y="1851"/>
                  </a:lnTo>
                  <a:lnTo>
                    <a:pt x="1281" y="1887"/>
                  </a:lnTo>
                  <a:lnTo>
                    <a:pt x="1281" y="1923"/>
                  </a:lnTo>
                  <a:lnTo>
                    <a:pt x="1279" y="1962"/>
                  </a:lnTo>
                  <a:lnTo>
                    <a:pt x="1279" y="1995"/>
                  </a:lnTo>
                  <a:lnTo>
                    <a:pt x="1277" y="2026"/>
                  </a:lnTo>
                  <a:lnTo>
                    <a:pt x="1281" y="2053"/>
                  </a:lnTo>
                  <a:lnTo>
                    <a:pt x="1284" y="2063"/>
                  </a:lnTo>
                  <a:lnTo>
                    <a:pt x="1289" y="2072"/>
                  </a:lnTo>
                  <a:lnTo>
                    <a:pt x="1289" y="2072"/>
                  </a:lnTo>
                  <a:lnTo>
                    <a:pt x="1293" y="2072"/>
                  </a:lnTo>
                  <a:lnTo>
                    <a:pt x="1296" y="2070"/>
                  </a:lnTo>
                  <a:lnTo>
                    <a:pt x="1298" y="2063"/>
                  </a:lnTo>
                  <a:lnTo>
                    <a:pt x="1301" y="2048"/>
                  </a:lnTo>
                  <a:lnTo>
                    <a:pt x="1301" y="2031"/>
                  </a:lnTo>
                  <a:lnTo>
                    <a:pt x="1303" y="2017"/>
                  </a:lnTo>
                  <a:lnTo>
                    <a:pt x="1305" y="2002"/>
                  </a:lnTo>
                  <a:lnTo>
                    <a:pt x="1308" y="1998"/>
                  </a:lnTo>
                  <a:lnTo>
                    <a:pt x="1310" y="1995"/>
                  </a:lnTo>
                  <a:lnTo>
                    <a:pt x="1313" y="1995"/>
                  </a:lnTo>
                  <a:lnTo>
                    <a:pt x="1317" y="1998"/>
                  </a:lnTo>
                  <a:lnTo>
                    <a:pt x="1317" y="1998"/>
                  </a:lnTo>
                  <a:lnTo>
                    <a:pt x="1320" y="2012"/>
                  </a:lnTo>
                  <a:lnTo>
                    <a:pt x="1322" y="2031"/>
                  </a:lnTo>
                  <a:lnTo>
                    <a:pt x="1322" y="2077"/>
                  </a:lnTo>
                  <a:lnTo>
                    <a:pt x="1325" y="2096"/>
                  </a:lnTo>
                  <a:lnTo>
                    <a:pt x="1327" y="2111"/>
                  </a:lnTo>
                  <a:lnTo>
                    <a:pt x="1329" y="2115"/>
                  </a:lnTo>
                  <a:lnTo>
                    <a:pt x="1332" y="2118"/>
                  </a:lnTo>
                  <a:lnTo>
                    <a:pt x="1337" y="2118"/>
                  </a:lnTo>
                  <a:lnTo>
                    <a:pt x="1341" y="2113"/>
                  </a:lnTo>
                  <a:lnTo>
                    <a:pt x="1341" y="2113"/>
                  </a:lnTo>
                  <a:lnTo>
                    <a:pt x="1346" y="2103"/>
                  </a:lnTo>
                  <a:lnTo>
                    <a:pt x="1349" y="2089"/>
                  </a:lnTo>
                  <a:lnTo>
                    <a:pt x="1349" y="2058"/>
                  </a:lnTo>
                  <a:lnTo>
                    <a:pt x="1351" y="2024"/>
                  </a:lnTo>
                  <a:lnTo>
                    <a:pt x="1353" y="2010"/>
                  </a:lnTo>
                  <a:lnTo>
                    <a:pt x="1358" y="1998"/>
                  </a:lnTo>
                  <a:lnTo>
                    <a:pt x="1358" y="1998"/>
                  </a:lnTo>
                  <a:lnTo>
                    <a:pt x="1363" y="2005"/>
                  </a:lnTo>
                  <a:lnTo>
                    <a:pt x="1365" y="2014"/>
                  </a:lnTo>
                  <a:lnTo>
                    <a:pt x="1368" y="2036"/>
                  </a:lnTo>
                  <a:lnTo>
                    <a:pt x="1368" y="2058"/>
                  </a:lnTo>
                  <a:lnTo>
                    <a:pt x="1368" y="2079"/>
                  </a:lnTo>
                  <a:lnTo>
                    <a:pt x="1368" y="2099"/>
                  </a:lnTo>
                  <a:lnTo>
                    <a:pt x="1368" y="2115"/>
                  </a:lnTo>
                  <a:lnTo>
                    <a:pt x="1370" y="2120"/>
                  </a:lnTo>
                  <a:lnTo>
                    <a:pt x="1373" y="2125"/>
                  </a:lnTo>
                  <a:lnTo>
                    <a:pt x="1377" y="2125"/>
                  </a:lnTo>
                  <a:lnTo>
                    <a:pt x="1382" y="2125"/>
                  </a:lnTo>
                  <a:lnTo>
                    <a:pt x="1382" y="2125"/>
                  </a:lnTo>
                  <a:lnTo>
                    <a:pt x="1387" y="2123"/>
                  </a:lnTo>
                  <a:lnTo>
                    <a:pt x="1390" y="2118"/>
                  </a:lnTo>
                  <a:lnTo>
                    <a:pt x="1394" y="2106"/>
                  </a:lnTo>
                  <a:lnTo>
                    <a:pt x="1394" y="2089"/>
                  </a:lnTo>
                  <a:lnTo>
                    <a:pt x="1392" y="2067"/>
                  </a:lnTo>
                  <a:lnTo>
                    <a:pt x="1390" y="2048"/>
                  </a:lnTo>
                  <a:lnTo>
                    <a:pt x="1390" y="2026"/>
                  </a:lnTo>
                  <a:lnTo>
                    <a:pt x="1392" y="2010"/>
                  </a:lnTo>
                  <a:lnTo>
                    <a:pt x="1397" y="2002"/>
                  </a:lnTo>
                  <a:lnTo>
                    <a:pt x="1399" y="1998"/>
                  </a:lnTo>
                  <a:lnTo>
                    <a:pt x="1399" y="1998"/>
                  </a:lnTo>
                  <a:lnTo>
                    <a:pt x="1404" y="2010"/>
                  </a:lnTo>
                  <a:lnTo>
                    <a:pt x="1409" y="2026"/>
                  </a:lnTo>
                  <a:lnTo>
                    <a:pt x="1409" y="2063"/>
                  </a:lnTo>
                  <a:lnTo>
                    <a:pt x="1411" y="2077"/>
                  </a:lnTo>
                  <a:lnTo>
                    <a:pt x="1414" y="2089"/>
                  </a:lnTo>
                  <a:lnTo>
                    <a:pt x="1416" y="2094"/>
                  </a:lnTo>
                  <a:lnTo>
                    <a:pt x="1421" y="2096"/>
                  </a:lnTo>
                  <a:lnTo>
                    <a:pt x="1423" y="2096"/>
                  </a:lnTo>
                  <a:lnTo>
                    <a:pt x="1428" y="2096"/>
                  </a:lnTo>
                  <a:lnTo>
                    <a:pt x="1428" y="2096"/>
                  </a:lnTo>
                  <a:lnTo>
                    <a:pt x="1433" y="2094"/>
                  </a:lnTo>
                  <a:lnTo>
                    <a:pt x="1438" y="2089"/>
                  </a:lnTo>
                  <a:lnTo>
                    <a:pt x="1440" y="2082"/>
                  </a:lnTo>
                  <a:lnTo>
                    <a:pt x="1440" y="2072"/>
                  </a:lnTo>
                  <a:lnTo>
                    <a:pt x="1440" y="2053"/>
                  </a:lnTo>
                  <a:lnTo>
                    <a:pt x="1435" y="2026"/>
                  </a:lnTo>
                  <a:lnTo>
                    <a:pt x="1426" y="1971"/>
                  </a:lnTo>
                  <a:lnTo>
                    <a:pt x="1423" y="1945"/>
                  </a:lnTo>
                  <a:lnTo>
                    <a:pt x="1423" y="1921"/>
                  </a:lnTo>
                  <a:lnTo>
                    <a:pt x="1423" y="1921"/>
                  </a:lnTo>
                  <a:lnTo>
                    <a:pt x="1430" y="1918"/>
                  </a:lnTo>
                  <a:lnTo>
                    <a:pt x="1438" y="1918"/>
                  </a:lnTo>
                  <a:lnTo>
                    <a:pt x="1442" y="1921"/>
                  </a:lnTo>
                  <a:lnTo>
                    <a:pt x="1450" y="1923"/>
                  </a:lnTo>
                  <a:lnTo>
                    <a:pt x="1459" y="1930"/>
                  </a:lnTo>
                  <a:lnTo>
                    <a:pt x="1469" y="1940"/>
                  </a:lnTo>
                  <a:lnTo>
                    <a:pt x="1476" y="1950"/>
                  </a:lnTo>
                  <a:lnTo>
                    <a:pt x="1483" y="1957"/>
                  </a:lnTo>
                  <a:lnTo>
                    <a:pt x="1490" y="1959"/>
                  </a:lnTo>
                  <a:lnTo>
                    <a:pt x="1495" y="1959"/>
                  </a:lnTo>
                  <a:lnTo>
                    <a:pt x="1498" y="1957"/>
                  </a:lnTo>
                  <a:lnTo>
                    <a:pt x="1498" y="1957"/>
                  </a:lnTo>
                  <a:lnTo>
                    <a:pt x="1502" y="1952"/>
                  </a:lnTo>
                  <a:lnTo>
                    <a:pt x="1505" y="1947"/>
                  </a:lnTo>
                  <a:lnTo>
                    <a:pt x="1505" y="1942"/>
                  </a:lnTo>
                  <a:lnTo>
                    <a:pt x="1502" y="1938"/>
                  </a:lnTo>
                  <a:lnTo>
                    <a:pt x="1495" y="1928"/>
                  </a:lnTo>
                  <a:lnTo>
                    <a:pt x="1486" y="1916"/>
                  </a:lnTo>
                  <a:lnTo>
                    <a:pt x="1459" y="1894"/>
                  </a:lnTo>
                  <a:lnTo>
                    <a:pt x="1450" y="1882"/>
                  </a:lnTo>
                  <a:lnTo>
                    <a:pt x="1440" y="1868"/>
                  </a:lnTo>
                  <a:lnTo>
                    <a:pt x="1440" y="186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3CFC2765-DB82-47C3-A0CF-8240D1CF8C2F}"/>
                </a:ext>
              </a:extLst>
            </p:cNvPr>
            <p:cNvGrpSpPr/>
            <p:nvPr/>
          </p:nvGrpSpPr>
          <p:grpSpPr>
            <a:xfrm>
              <a:off x="1434090" y="2393949"/>
              <a:ext cx="839787" cy="720725"/>
              <a:chOff x="4319588" y="2393950"/>
              <a:chExt cx="839787" cy="720725"/>
            </a:xfrm>
          </p:grpSpPr>
          <p:sp>
            <p:nvSpPr>
              <p:cNvPr id="184" name="Freeform 17">
                <a:extLst>
                  <a:ext uri="{FF2B5EF4-FFF2-40B4-BE49-F238E27FC236}">
                    <a16:creationId xmlns:a16="http://schemas.microsoft.com/office/drawing/2014/main" id="{595CCA92-F099-44F0-AAEF-F6B80C68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393950"/>
                <a:ext cx="385762" cy="720725"/>
              </a:xfrm>
              <a:custGeom>
                <a:avLst/>
                <a:gdLst>
                  <a:gd name="T0" fmla="*/ 26 w 243"/>
                  <a:gd name="T1" fmla="*/ 247 h 454"/>
                  <a:gd name="T2" fmla="*/ 26 w 243"/>
                  <a:gd name="T3" fmla="*/ 247 h 454"/>
                  <a:gd name="T4" fmla="*/ 39 w 243"/>
                  <a:gd name="T5" fmla="*/ 199 h 454"/>
                  <a:gd name="T6" fmla="*/ 53 w 243"/>
                  <a:gd name="T7" fmla="*/ 156 h 454"/>
                  <a:gd name="T8" fmla="*/ 70 w 243"/>
                  <a:gd name="T9" fmla="*/ 120 h 454"/>
                  <a:gd name="T10" fmla="*/ 89 w 243"/>
                  <a:gd name="T11" fmla="*/ 89 h 454"/>
                  <a:gd name="T12" fmla="*/ 108 w 243"/>
                  <a:gd name="T13" fmla="*/ 62 h 454"/>
                  <a:gd name="T14" fmla="*/ 130 w 243"/>
                  <a:gd name="T15" fmla="*/ 41 h 454"/>
                  <a:gd name="T16" fmla="*/ 154 w 243"/>
                  <a:gd name="T17" fmla="*/ 24 h 454"/>
                  <a:gd name="T18" fmla="*/ 178 w 243"/>
                  <a:gd name="T19" fmla="*/ 7 h 454"/>
                  <a:gd name="T20" fmla="*/ 178 w 243"/>
                  <a:gd name="T21" fmla="*/ 7 h 454"/>
                  <a:gd name="T22" fmla="*/ 192 w 243"/>
                  <a:gd name="T23" fmla="*/ 2 h 454"/>
                  <a:gd name="T24" fmla="*/ 200 w 243"/>
                  <a:gd name="T25" fmla="*/ 0 h 454"/>
                  <a:gd name="T26" fmla="*/ 207 w 243"/>
                  <a:gd name="T27" fmla="*/ 0 h 454"/>
                  <a:gd name="T28" fmla="*/ 207 w 243"/>
                  <a:gd name="T29" fmla="*/ 0 h 454"/>
                  <a:gd name="T30" fmla="*/ 216 w 243"/>
                  <a:gd name="T31" fmla="*/ 5 h 454"/>
                  <a:gd name="T32" fmla="*/ 221 w 243"/>
                  <a:gd name="T33" fmla="*/ 9 h 454"/>
                  <a:gd name="T34" fmla="*/ 224 w 243"/>
                  <a:gd name="T35" fmla="*/ 17 h 454"/>
                  <a:gd name="T36" fmla="*/ 224 w 243"/>
                  <a:gd name="T37" fmla="*/ 24 h 454"/>
                  <a:gd name="T38" fmla="*/ 224 w 243"/>
                  <a:gd name="T39" fmla="*/ 24 h 454"/>
                  <a:gd name="T40" fmla="*/ 228 w 243"/>
                  <a:gd name="T41" fmla="*/ 55 h 454"/>
                  <a:gd name="T42" fmla="*/ 226 w 243"/>
                  <a:gd name="T43" fmla="*/ 82 h 454"/>
                  <a:gd name="T44" fmla="*/ 224 w 243"/>
                  <a:gd name="T45" fmla="*/ 106 h 454"/>
                  <a:gd name="T46" fmla="*/ 214 w 243"/>
                  <a:gd name="T47" fmla="*/ 125 h 454"/>
                  <a:gd name="T48" fmla="*/ 214 w 243"/>
                  <a:gd name="T49" fmla="*/ 125 h 454"/>
                  <a:gd name="T50" fmla="*/ 231 w 243"/>
                  <a:gd name="T51" fmla="*/ 185 h 454"/>
                  <a:gd name="T52" fmla="*/ 240 w 243"/>
                  <a:gd name="T53" fmla="*/ 238 h 454"/>
                  <a:gd name="T54" fmla="*/ 243 w 243"/>
                  <a:gd name="T55" fmla="*/ 262 h 454"/>
                  <a:gd name="T56" fmla="*/ 243 w 243"/>
                  <a:gd name="T57" fmla="*/ 283 h 454"/>
                  <a:gd name="T58" fmla="*/ 243 w 243"/>
                  <a:gd name="T59" fmla="*/ 305 h 454"/>
                  <a:gd name="T60" fmla="*/ 240 w 243"/>
                  <a:gd name="T61" fmla="*/ 324 h 454"/>
                  <a:gd name="T62" fmla="*/ 240 w 243"/>
                  <a:gd name="T63" fmla="*/ 324 h 454"/>
                  <a:gd name="T64" fmla="*/ 233 w 243"/>
                  <a:gd name="T65" fmla="*/ 348 h 454"/>
                  <a:gd name="T66" fmla="*/ 224 w 243"/>
                  <a:gd name="T67" fmla="*/ 370 h 454"/>
                  <a:gd name="T68" fmla="*/ 209 w 243"/>
                  <a:gd name="T69" fmla="*/ 384 h 454"/>
                  <a:gd name="T70" fmla="*/ 195 w 243"/>
                  <a:gd name="T71" fmla="*/ 396 h 454"/>
                  <a:gd name="T72" fmla="*/ 195 w 243"/>
                  <a:gd name="T73" fmla="*/ 396 h 454"/>
                  <a:gd name="T74" fmla="*/ 173 w 243"/>
                  <a:gd name="T75" fmla="*/ 411 h 454"/>
                  <a:gd name="T76" fmla="*/ 151 w 243"/>
                  <a:gd name="T77" fmla="*/ 420 h 454"/>
                  <a:gd name="T78" fmla="*/ 127 w 243"/>
                  <a:gd name="T79" fmla="*/ 425 h 454"/>
                  <a:gd name="T80" fmla="*/ 103 w 243"/>
                  <a:gd name="T81" fmla="*/ 428 h 454"/>
                  <a:gd name="T82" fmla="*/ 103 w 243"/>
                  <a:gd name="T83" fmla="*/ 428 h 454"/>
                  <a:gd name="T84" fmla="*/ 96 w 243"/>
                  <a:gd name="T85" fmla="*/ 437 h 454"/>
                  <a:gd name="T86" fmla="*/ 87 w 243"/>
                  <a:gd name="T87" fmla="*/ 445 h 454"/>
                  <a:gd name="T88" fmla="*/ 75 w 243"/>
                  <a:gd name="T89" fmla="*/ 449 h 454"/>
                  <a:gd name="T90" fmla="*/ 60 w 243"/>
                  <a:gd name="T91" fmla="*/ 454 h 454"/>
                  <a:gd name="T92" fmla="*/ 60 w 243"/>
                  <a:gd name="T93" fmla="*/ 454 h 454"/>
                  <a:gd name="T94" fmla="*/ 43 w 243"/>
                  <a:gd name="T95" fmla="*/ 454 h 454"/>
                  <a:gd name="T96" fmla="*/ 36 w 243"/>
                  <a:gd name="T97" fmla="*/ 452 h 454"/>
                  <a:gd name="T98" fmla="*/ 31 w 243"/>
                  <a:gd name="T99" fmla="*/ 449 h 454"/>
                  <a:gd name="T100" fmla="*/ 24 w 243"/>
                  <a:gd name="T101" fmla="*/ 440 h 454"/>
                  <a:gd name="T102" fmla="*/ 22 w 243"/>
                  <a:gd name="T103" fmla="*/ 428 h 454"/>
                  <a:gd name="T104" fmla="*/ 22 w 243"/>
                  <a:gd name="T105" fmla="*/ 428 h 454"/>
                  <a:gd name="T106" fmla="*/ 10 w 243"/>
                  <a:gd name="T107" fmla="*/ 384 h 454"/>
                  <a:gd name="T108" fmla="*/ 0 w 243"/>
                  <a:gd name="T109" fmla="*/ 339 h 454"/>
                  <a:gd name="T110" fmla="*/ 0 w 243"/>
                  <a:gd name="T111" fmla="*/ 339 h 454"/>
                  <a:gd name="T112" fmla="*/ 0 w 243"/>
                  <a:gd name="T113" fmla="*/ 327 h 454"/>
                  <a:gd name="T114" fmla="*/ 0 w 243"/>
                  <a:gd name="T115" fmla="*/ 315 h 454"/>
                  <a:gd name="T116" fmla="*/ 5 w 243"/>
                  <a:gd name="T117" fmla="*/ 291 h 454"/>
                  <a:gd name="T118" fmla="*/ 14 w 243"/>
                  <a:gd name="T119" fmla="*/ 269 h 454"/>
                  <a:gd name="T120" fmla="*/ 26 w 243"/>
                  <a:gd name="T121" fmla="*/ 247 h 454"/>
                  <a:gd name="T122" fmla="*/ 26 w 243"/>
                  <a:gd name="T123" fmla="*/ 24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454">
                    <a:moveTo>
                      <a:pt x="26" y="247"/>
                    </a:moveTo>
                    <a:lnTo>
                      <a:pt x="26" y="247"/>
                    </a:lnTo>
                    <a:lnTo>
                      <a:pt x="39" y="199"/>
                    </a:lnTo>
                    <a:lnTo>
                      <a:pt x="53" y="156"/>
                    </a:lnTo>
                    <a:lnTo>
                      <a:pt x="70" y="120"/>
                    </a:lnTo>
                    <a:lnTo>
                      <a:pt x="89" y="89"/>
                    </a:lnTo>
                    <a:lnTo>
                      <a:pt x="108" y="62"/>
                    </a:lnTo>
                    <a:lnTo>
                      <a:pt x="130" y="41"/>
                    </a:lnTo>
                    <a:lnTo>
                      <a:pt x="154" y="24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92" y="2"/>
                    </a:lnTo>
                    <a:lnTo>
                      <a:pt x="20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16" y="5"/>
                    </a:lnTo>
                    <a:lnTo>
                      <a:pt x="221" y="9"/>
                    </a:lnTo>
                    <a:lnTo>
                      <a:pt x="224" y="17"/>
                    </a:lnTo>
                    <a:lnTo>
                      <a:pt x="224" y="24"/>
                    </a:lnTo>
                    <a:lnTo>
                      <a:pt x="224" y="24"/>
                    </a:lnTo>
                    <a:lnTo>
                      <a:pt x="228" y="55"/>
                    </a:lnTo>
                    <a:lnTo>
                      <a:pt x="226" y="82"/>
                    </a:lnTo>
                    <a:lnTo>
                      <a:pt x="224" y="106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31" y="185"/>
                    </a:lnTo>
                    <a:lnTo>
                      <a:pt x="240" y="238"/>
                    </a:lnTo>
                    <a:lnTo>
                      <a:pt x="243" y="262"/>
                    </a:lnTo>
                    <a:lnTo>
                      <a:pt x="243" y="283"/>
                    </a:lnTo>
                    <a:lnTo>
                      <a:pt x="243" y="305"/>
                    </a:lnTo>
                    <a:lnTo>
                      <a:pt x="240" y="324"/>
                    </a:lnTo>
                    <a:lnTo>
                      <a:pt x="240" y="324"/>
                    </a:lnTo>
                    <a:lnTo>
                      <a:pt x="233" y="348"/>
                    </a:lnTo>
                    <a:lnTo>
                      <a:pt x="224" y="370"/>
                    </a:lnTo>
                    <a:lnTo>
                      <a:pt x="209" y="384"/>
                    </a:lnTo>
                    <a:lnTo>
                      <a:pt x="195" y="396"/>
                    </a:lnTo>
                    <a:lnTo>
                      <a:pt x="195" y="396"/>
                    </a:lnTo>
                    <a:lnTo>
                      <a:pt x="173" y="411"/>
                    </a:lnTo>
                    <a:lnTo>
                      <a:pt x="151" y="420"/>
                    </a:lnTo>
                    <a:lnTo>
                      <a:pt x="127" y="425"/>
                    </a:lnTo>
                    <a:lnTo>
                      <a:pt x="103" y="428"/>
                    </a:lnTo>
                    <a:lnTo>
                      <a:pt x="103" y="428"/>
                    </a:lnTo>
                    <a:lnTo>
                      <a:pt x="96" y="437"/>
                    </a:lnTo>
                    <a:lnTo>
                      <a:pt x="87" y="445"/>
                    </a:lnTo>
                    <a:lnTo>
                      <a:pt x="75" y="449"/>
                    </a:lnTo>
                    <a:lnTo>
                      <a:pt x="60" y="454"/>
                    </a:lnTo>
                    <a:lnTo>
                      <a:pt x="60" y="454"/>
                    </a:lnTo>
                    <a:lnTo>
                      <a:pt x="43" y="454"/>
                    </a:lnTo>
                    <a:lnTo>
                      <a:pt x="36" y="452"/>
                    </a:lnTo>
                    <a:lnTo>
                      <a:pt x="31" y="449"/>
                    </a:lnTo>
                    <a:lnTo>
                      <a:pt x="24" y="440"/>
                    </a:lnTo>
                    <a:lnTo>
                      <a:pt x="22" y="428"/>
                    </a:lnTo>
                    <a:lnTo>
                      <a:pt x="22" y="428"/>
                    </a:lnTo>
                    <a:lnTo>
                      <a:pt x="10" y="384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27"/>
                    </a:lnTo>
                    <a:lnTo>
                      <a:pt x="0" y="315"/>
                    </a:lnTo>
                    <a:lnTo>
                      <a:pt x="5" y="291"/>
                    </a:lnTo>
                    <a:lnTo>
                      <a:pt x="14" y="269"/>
                    </a:lnTo>
                    <a:lnTo>
                      <a:pt x="26" y="247"/>
                    </a:lnTo>
                    <a:lnTo>
                      <a:pt x="26" y="247"/>
                    </a:lnTo>
                    <a:close/>
                  </a:path>
                </a:pathLst>
              </a:custGeom>
              <a:solidFill>
                <a:srgbClr val="2EA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5" name="Freeform 18">
                <a:extLst>
                  <a:ext uri="{FF2B5EF4-FFF2-40B4-BE49-F238E27FC236}">
                    <a16:creationId xmlns:a16="http://schemas.microsoft.com/office/drawing/2014/main" id="{20BFD974-F738-4EE6-A385-33CE9B453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2393950"/>
                <a:ext cx="385762" cy="720725"/>
              </a:xfrm>
              <a:custGeom>
                <a:avLst/>
                <a:gdLst>
                  <a:gd name="T0" fmla="*/ 216 w 243"/>
                  <a:gd name="T1" fmla="*/ 247 h 454"/>
                  <a:gd name="T2" fmla="*/ 216 w 243"/>
                  <a:gd name="T3" fmla="*/ 247 h 454"/>
                  <a:gd name="T4" fmla="*/ 204 w 243"/>
                  <a:gd name="T5" fmla="*/ 199 h 454"/>
                  <a:gd name="T6" fmla="*/ 190 w 243"/>
                  <a:gd name="T7" fmla="*/ 156 h 454"/>
                  <a:gd name="T8" fmla="*/ 173 w 243"/>
                  <a:gd name="T9" fmla="*/ 120 h 454"/>
                  <a:gd name="T10" fmla="*/ 156 w 243"/>
                  <a:gd name="T11" fmla="*/ 89 h 454"/>
                  <a:gd name="T12" fmla="*/ 135 w 243"/>
                  <a:gd name="T13" fmla="*/ 62 h 454"/>
                  <a:gd name="T14" fmla="*/ 113 w 243"/>
                  <a:gd name="T15" fmla="*/ 41 h 454"/>
                  <a:gd name="T16" fmla="*/ 89 w 243"/>
                  <a:gd name="T17" fmla="*/ 24 h 454"/>
                  <a:gd name="T18" fmla="*/ 65 w 243"/>
                  <a:gd name="T19" fmla="*/ 7 h 454"/>
                  <a:gd name="T20" fmla="*/ 65 w 243"/>
                  <a:gd name="T21" fmla="*/ 7 h 454"/>
                  <a:gd name="T22" fmla="*/ 51 w 243"/>
                  <a:gd name="T23" fmla="*/ 2 h 454"/>
                  <a:gd name="T24" fmla="*/ 43 w 243"/>
                  <a:gd name="T25" fmla="*/ 0 h 454"/>
                  <a:gd name="T26" fmla="*/ 36 w 243"/>
                  <a:gd name="T27" fmla="*/ 0 h 454"/>
                  <a:gd name="T28" fmla="*/ 36 w 243"/>
                  <a:gd name="T29" fmla="*/ 0 h 454"/>
                  <a:gd name="T30" fmla="*/ 26 w 243"/>
                  <a:gd name="T31" fmla="*/ 5 h 454"/>
                  <a:gd name="T32" fmla="*/ 22 w 243"/>
                  <a:gd name="T33" fmla="*/ 9 h 454"/>
                  <a:gd name="T34" fmla="*/ 19 w 243"/>
                  <a:gd name="T35" fmla="*/ 17 h 454"/>
                  <a:gd name="T36" fmla="*/ 19 w 243"/>
                  <a:gd name="T37" fmla="*/ 24 h 454"/>
                  <a:gd name="T38" fmla="*/ 19 w 243"/>
                  <a:gd name="T39" fmla="*/ 24 h 454"/>
                  <a:gd name="T40" fmla="*/ 17 w 243"/>
                  <a:gd name="T41" fmla="*/ 55 h 454"/>
                  <a:gd name="T42" fmla="*/ 17 w 243"/>
                  <a:gd name="T43" fmla="*/ 82 h 454"/>
                  <a:gd name="T44" fmla="*/ 22 w 243"/>
                  <a:gd name="T45" fmla="*/ 106 h 454"/>
                  <a:gd name="T46" fmla="*/ 29 w 243"/>
                  <a:gd name="T47" fmla="*/ 125 h 454"/>
                  <a:gd name="T48" fmla="*/ 29 w 243"/>
                  <a:gd name="T49" fmla="*/ 125 h 454"/>
                  <a:gd name="T50" fmla="*/ 12 w 243"/>
                  <a:gd name="T51" fmla="*/ 185 h 454"/>
                  <a:gd name="T52" fmla="*/ 2 w 243"/>
                  <a:gd name="T53" fmla="*/ 238 h 454"/>
                  <a:gd name="T54" fmla="*/ 0 w 243"/>
                  <a:gd name="T55" fmla="*/ 262 h 454"/>
                  <a:gd name="T56" fmla="*/ 0 w 243"/>
                  <a:gd name="T57" fmla="*/ 283 h 454"/>
                  <a:gd name="T58" fmla="*/ 0 w 243"/>
                  <a:gd name="T59" fmla="*/ 305 h 454"/>
                  <a:gd name="T60" fmla="*/ 2 w 243"/>
                  <a:gd name="T61" fmla="*/ 324 h 454"/>
                  <a:gd name="T62" fmla="*/ 2 w 243"/>
                  <a:gd name="T63" fmla="*/ 324 h 454"/>
                  <a:gd name="T64" fmla="*/ 10 w 243"/>
                  <a:gd name="T65" fmla="*/ 348 h 454"/>
                  <a:gd name="T66" fmla="*/ 19 w 243"/>
                  <a:gd name="T67" fmla="*/ 370 h 454"/>
                  <a:gd name="T68" fmla="*/ 34 w 243"/>
                  <a:gd name="T69" fmla="*/ 384 h 454"/>
                  <a:gd name="T70" fmla="*/ 48 w 243"/>
                  <a:gd name="T71" fmla="*/ 396 h 454"/>
                  <a:gd name="T72" fmla="*/ 48 w 243"/>
                  <a:gd name="T73" fmla="*/ 396 h 454"/>
                  <a:gd name="T74" fmla="*/ 70 w 243"/>
                  <a:gd name="T75" fmla="*/ 411 h 454"/>
                  <a:gd name="T76" fmla="*/ 91 w 243"/>
                  <a:gd name="T77" fmla="*/ 420 h 454"/>
                  <a:gd name="T78" fmla="*/ 115 w 243"/>
                  <a:gd name="T79" fmla="*/ 425 h 454"/>
                  <a:gd name="T80" fmla="*/ 139 w 243"/>
                  <a:gd name="T81" fmla="*/ 428 h 454"/>
                  <a:gd name="T82" fmla="*/ 139 w 243"/>
                  <a:gd name="T83" fmla="*/ 428 h 454"/>
                  <a:gd name="T84" fmla="*/ 147 w 243"/>
                  <a:gd name="T85" fmla="*/ 437 h 454"/>
                  <a:gd name="T86" fmla="*/ 156 w 243"/>
                  <a:gd name="T87" fmla="*/ 445 h 454"/>
                  <a:gd name="T88" fmla="*/ 168 w 243"/>
                  <a:gd name="T89" fmla="*/ 449 h 454"/>
                  <a:gd name="T90" fmla="*/ 183 w 243"/>
                  <a:gd name="T91" fmla="*/ 454 h 454"/>
                  <a:gd name="T92" fmla="*/ 183 w 243"/>
                  <a:gd name="T93" fmla="*/ 454 h 454"/>
                  <a:gd name="T94" fmla="*/ 200 w 243"/>
                  <a:gd name="T95" fmla="*/ 454 h 454"/>
                  <a:gd name="T96" fmla="*/ 207 w 243"/>
                  <a:gd name="T97" fmla="*/ 452 h 454"/>
                  <a:gd name="T98" fmla="*/ 212 w 243"/>
                  <a:gd name="T99" fmla="*/ 449 h 454"/>
                  <a:gd name="T100" fmla="*/ 219 w 243"/>
                  <a:gd name="T101" fmla="*/ 440 h 454"/>
                  <a:gd name="T102" fmla="*/ 221 w 243"/>
                  <a:gd name="T103" fmla="*/ 428 h 454"/>
                  <a:gd name="T104" fmla="*/ 221 w 243"/>
                  <a:gd name="T105" fmla="*/ 428 h 454"/>
                  <a:gd name="T106" fmla="*/ 233 w 243"/>
                  <a:gd name="T107" fmla="*/ 384 h 454"/>
                  <a:gd name="T108" fmla="*/ 243 w 243"/>
                  <a:gd name="T109" fmla="*/ 339 h 454"/>
                  <a:gd name="T110" fmla="*/ 243 w 243"/>
                  <a:gd name="T111" fmla="*/ 339 h 454"/>
                  <a:gd name="T112" fmla="*/ 243 w 243"/>
                  <a:gd name="T113" fmla="*/ 327 h 454"/>
                  <a:gd name="T114" fmla="*/ 243 w 243"/>
                  <a:gd name="T115" fmla="*/ 315 h 454"/>
                  <a:gd name="T116" fmla="*/ 238 w 243"/>
                  <a:gd name="T117" fmla="*/ 291 h 454"/>
                  <a:gd name="T118" fmla="*/ 228 w 243"/>
                  <a:gd name="T119" fmla="*/ 269 h 454"/>
                  <a:gd name="T120" fmla="*/ 216 w 243"/>
                  <a:gd name="T121" fmla="*/ 247 h 454"/>
                  <a:gd name="T122" fmla="*/ 216 w 243"/>
                  <a:gd name="T123" fmla="*/ 24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454">
                    <a:moveTo>
                      <a:pt x="216" y="247"/>
                    </a:moveTo>
                    <a:lnTo>
                      <a:pt x="216" y="247"/>
                    </a:lnTo>
                    <a:lnTo>
                      <a:pt x="204" y="199"/>
                    </a:lnTo>
                    <a:lnTo>
                      <a:pt x="190" y="156"/>
                    </a:lnTo>
                    <a:lnTo>
                      <a:pt x="173" y="120"/>
                    </a:lnTo>
                    <a:lnTo>
                      <a:pt x="156" y="89"/>
                    </a:lnTo>
                    <a:lnTo>
                      <a:pt x="135" y="62"/>
                    </a:lnTo>
                    <a:lnTo>
                      <a:pt x="113" y="41"/>
                    </a:lnTo>
                    <a:lnTo>
                      <a:pt x="89" y="24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22" y="9"/>
                    </a:lnTo>
                    <a:lnTo>
                      <a:pt x="19" y="17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7" y="55"/>
                    </a:lnTo>
                    <a:lnTo>
                      <a:pt x="17" y="82"/>
                    </a:lnTo>
                    <a:lnTo>
                      <a:pt x="22" y="106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12" y="185"/>
                    </a:lnTo>
                    <a:lnTo>
                      <a:pt x="2" y="238"/>
                    </a:lnTo>
                    <a:lnTo>
                      <a:pt x="0" y="262"/>
                    </a:lnTo>
                    <a:lnTo>
                      <a:pt x="0" y="283"/>
                    </a:lnTo>
                    <a:lnTo>
                      <a:pt x="0" y="305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10" y="348"/>
                    </a:lnTo>
                    <a:lnTo>
                      <a:pt x="19" y="370"/>
                    </a:lnTo>
                    <a:lnTo>
                      <a:pt x="34" y="384"/>
                    </a:lnTo>
                    <a:lnTo>
                      <a:pt x="48" y="396"/>
                    </a:lnTo>
                    <a:lnTo>
                      <a:pt x="48" y="396"/>
                    </a:lnTo>
                    <a:lnTo>
                      <a:pt x="70" y="411"/>
                    </a:lnTo>
                    <a:lnTo>
                      <a:pt x="91" y="420"/>
                    </a:lnTo>
                    <a:lnTo>
                      <a:pt x="115" y="425"/>
                    </a:lnTo>
                    <a:lnTo>
                      <a:pt x="139" y="428"/>
                    </a:lnTo>
                    <a:lnTo>
                      <a:pt x="139" y="428"/>
                    </a:lnTo>
                    <a:lnTo>
                      <a:pt x="147" y="437"/>
                    </a:lnTo>
                    <a:lnTo>
                      <a:pt x="156" y="445"/>
                    </a:lnTo>
                    <a:lnTo>
                      <a:pt x="168" y="449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200" y="454"/>
                    </a:lnTo>
                    <a:lnTo>
                      <a:pt x="207" y="452"/>
                    </a:lnTo>
                    <a:lnTo>
                      <a:pt x="212" y="449"/>
                    </a:lnTo>
                    <a:lnTo>
                      <a:pt x="219" y="440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33" y="384"/>
                    </a:lnTo>
                    <a:lnTo>
                      <a:pt x="243" y="339"/>
                    </a:lnTo>
                    <a:lnTo>
                      <a:pt x="243" y="339"/>
                    </a:lnTo>
                    <a:lnTo>
                      <a:pt x="243" y="327"/>
                    </a:lnTo>
                    <a:lnTo>
                      <a:pt x="243" y="315"/>
                    </a:lnTo>
                    <a:lnTo>
                      <a:pt x="238" y="291"/>
                    </a:lnTo>
                    <a:lnTo>
                      <a:pt x="228" y="269"/>
                    </a:lnTo>
                    <a:lnTo>
                      <a:pt x="216" y="247"/>
                    </a:lnTo>
                    <a:lnTo>
                      <a:pt x="216" y="247"/>
                    </a:lnTo>
                    <a:close/>
                  </a:path>
                </a:pathLst>
              </a:custGeom>
              <a:solidFill>
                <a:srgbClr val="2EA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9">
                <a:extLst>
                  <a:ext uri="{FF2B5EF4-FFF2-40B4-BE49-F238E27FC236}">
                    <a16:creationId xmlns:a16="http://schemas.microsoft.com/office/drawing/2014/main" id="{3B075CB7-06CF-4500-8FED-8BAF478D9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250" y="2486025"/>
                <a:ext cx="144462" cy="163513"/>
              </a:xfrm>
              <a:custGeom>
                <a:avLst/>
                <a:gdLst>
                  <a:gd name="T0" fmla="*/ 33 w 91"/>
                  <a:gd name="T1" fmla="*/ 0 h 103"/>
                  <a:gd name="T2" fmla="*/ 57 w 91"/>
                  <a:gd name="T3" fmla="*/ 0 h 103"/>
                  <a:gd name="T4" fmla="*/ 57 w 91"/>
                  <a:gd name="T5" fmla="*/ 40 h 103"/>
                  <a:gd name="T6" fmla="*/ 57 w 91"/>
                  <a:gd name="T7" fmla="*/ 40 h 103"/>
                  <a:gd name="T8" fmla="*/ 65 w 91"/>
                  <a:gd name="T9" fmla="*/ 52 h 103"/>
                  <a:gd name="T10" fmla="*/ 72 w 91"/>
                  <a:gd name="T11" fmla="*/ 64 h 103"/>
                  <a:gd name="T12" fmla="*/ 81 w 91"/>
                  <a:gd name="T13" fmla="*/ 74 h 103"/>
                  <a:gd name="T14" fmla="*/ 91 w 91"/>
                  <a:gd name="T15" fmla="*/ 81 h 103"/>
                  <a:gd name="T16" fmla="*/ 86 w 91"/>
                  <a:gd name="T17" fmla="*/ 103 h 103"/>
                  <a:gd name="T18" fmla="*/ 86 w 91"/>
                  <a:gd name="T19" fmla="*/ 103 h 103"/>
                  <a:gd name="T20" fmla="*/ 74 w 91"/>
                  <a:gd name="T21" fmla="*/ 96 h 103"/>
                  <a:gd name="T22" fmla="*/ 62 w 91"/>
                  <a:gd name="T23" fmla="*/ 86 h 103"/>
                  <a:gd name="T24" fmla="*/ 53 w 91"/>
                  <a:gd name="T25" fmla="*/ 76 h 103"/>
                  <a:gd name="T26" fmla="*/ 45 w 91"/>
                  <a:gd name="T27" fmla="*/ 67 h 103"/>
                  <a:gd name="T28" fmla="*/ 45 w 91"/>
                  <a:gd name="T29" fmla="*/ 67 h 103"/>
                  <a:gd name="T30" fmla="*/ 38 w 91"/>
                  <a:gd name="T31" fmla="*/ 79 h 103"/>
                  <a:gd name="T32" fmla="*/ 29 w 91"/>
                  <a:gd name="T33" fmla="*/ 88 h 103"/>
                  <a:gd name="T34" fmla="*/ 17 w 91"/>
                  <a:gd name="T35" fmla="*/ 96 h 103"/>
                  <a:gd name="T36" fmla="*/ 5 w 91"/>
                  <a:gd name="T37" fmla="*/ 103 h 103"/>
                  <a:gd name="T38" fmla="*/ 0 w 91"/>
                  <a:gd name="T39" fmla="*/ 81 h 103"/>
                  <a:gd name="T40" fmla="*/ 0 w 91"/>
                  <a:gd name="T41" fmla="*/ 81 h 103"/>
                  <a:gd name="T42" fmla="*/ 9 w 91"/>
                  <a:gd name="T43" fmla="*/ 74 h 103"/>
                  <a:gd name="T44" fmla="*/ 19 w 91"/>
                  <a:gd name="T45" fmla="*/ 64 h 103"/>
                  <a:gd name="T46" fmla="*/ 26 w 91"/>
                  <a:gd name="T47" fmla="*/ 52 h 103"/>
                  <a:gd name="T48" fmla="*/ 33 w 91"/>
                  <a:gd name="T49" fmla="*/ 38 h 103"/>
                  <a:gd name="T50" fmla="*/ 33 w 91"/>
                  <a:gd name="T5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3">
                    <a:moveTo>
                      <a:pt x="33" y="0"/>
                    </a:moveTo>
                    <a:lnTo>
                      <a:pt x="57" y="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65" y="52"/>
                    </a:lnTo>
                    <a:lnTo>
                      <a:pt x="72" y="64"/>
                    </a:lnTo>
                    <a:lnTo>
                      <a:pt x="81" y="74"/>
                    </a:lnTo>
                    <a:lnTo>
                      <a:pt x="91" y="81"/>
                    </a:lnTo>
                    <a:lnTo>
                      <a:pt x="86" y="103"/>
                    </a:lnTo>
                    <a:lnTo>
                      <a:pt x="86" y="103"/>
                    </a:lnTo>
                    <a:lnTo>
                      <a:pt x="74" y="96"/>
                    </a:lnTo>
                    <a:lnTo>
                      <a:pt x="62" y="86"/>
                    </a:lnTo>
                    <a:lnTo>
                      <a:pt x="53" y="76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38" y="79"/>
                    </a:lnTo>
                    <a:lnTo>
                      <a:pt x="29" y="88"/>
                    </a:lnTo>
                    <a:lnTo>
                      <a:pt x="17" y="96"/>
                    </a:lnTo>
                    <a:lnTo>
                      <a:pt x="5" y="10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9" y="74"/>
                    </a:lnTo>
                    <a:lnTo>
                      <a:pt x="19" y="64"/>
                    </a:lnTo>
                    <a:lnTo>
                      <a:pt x="26" y="52"/>
                    </a:lnTo>
                    <a:lnTo>
                      <a:pt x="33" y="3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EA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C4D9E89D-C9CA-47F1-9C80-C3BF3D31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577" y="1366837"/>
              <a:ext cx="427037" cy="339725"/>
            </a:xfrm>
            <a:custGeom>
              <a:avLst/>
              <a:gdLst>
                <a:gd name="T0" fmla="*/ 243 w 269"/>
                <a:gd name="T1" fmla="*/ 133 h 214"/>
                <a:gd name="T2" fmla="*/ 260 w 269"/>
                <a:gd name="T3" fmla="*/ 123 h 214"/>
                <a:gd name="T4" fmla="*/ 264 w 269"/>
                <a:gd name="T5" fmla="*/ 118 h 214"/>
                <a:gd name="T6" fmla="*/ 269 w 269"/>
                <a:gd name="T7" fmla="*/ 104 h 214"/>
                <a:gd name="T8" fmla="*/ 262 w 269"/>
                <a:gd name="T9" fmla="*/ 89 h 214"/>
                <a:gd name="T10" fmla="*/ 260 w 269"/>
                <a:gd name="T11" fmla="*/ 80 h 214"/>
                <a:gd name="T12" fmla="*/ 248 w 269"/>
                <a:gd name="T13" fmla="*/ 70 h 214"/>
                <a:gd name="T14" fmla="*/ 240 w 269"/>
                <a:gd name="T15" fmla="*/ 68 h 214"/>
                <a:gd name="T16" fmla="*/ 233 w 269"/>
                <a:gd name="T17" fmla="*/ 58 h 214"/>
                <a:gd name="T18" fmla="*/ 231 w 269"/>
                <a:gd name="T19" fmla="*/ 51 h 214"/>
                <a:gd name="T20" fmla="*/ 219 w 269"/>
                <a:gd name="T21" fmla="*/ 39 h 214"/>
                <a:gd name="T22" fmla="*/ 219 w 269"/>
                <a:gd name="T23" fmla="*/ 34 h 214"/>
                <a:gd name="T24" fmla="*/ 207 w 269"/>
                <a:gd name="T25" fmla="*/ 24 h 214"/>
                <a:gd name="T26" fmla="*/ 197 w 269"/>
                <a:gd name="T27" fmla="*/ 20 h 214"/>
                <a:gd name="T28" fmla="*/ 185 w 269"/>
                <a:gd name="T29" fmla="*/ 15 h 214"/>
                <a:gd name="T30" fmla="*/ 175 w 269"/>
                <a:gd name="T31" fmla="*/ 8 h 214"/>
                <a:gd name="T32" fmla="*/ 156 w 269"/>
                <a:gd name="T33" fmla="*/ 3 h 214"/>
                <a:gd name="T34" fmla="*/ 149 w 269"/>
                <a:gd name="T35" fmla="*/ 5 h 214"/>
                <a:gd name="T36" fmla="*/ 139 w 269"/>
                <a:gd name="T37" fmla="*/ 8 h 214"/>
                <a:gd name="T38" fmla="*/ 135 w 269"/>
                <a:gd name="T39" fmla="*/ 3 h 214"/>
                <a:gd name="T40" fmla="*/ 123 w 269"/>
                <a:gd name="T41" fmla="*/ 3 h 214"/>
                <a:gd name="T42" fmla="*/ 113 w 269"/>
                <a:gd name="T43" fmla="*/ 8 h 214"/>
                <a:gd name="T44" fmla="*/ 101 w 269"/>
                <a:gd name="T45" fmla="*/ 8 h 214"/>
                <a:gd name="T46" fmla="*/ 96 w 269"/>
                <a:gd name="T47" fmla="*/ 5 h 214"/>
                <a:gd name="T48" fmla="*/ 89 w 269"/>
                <a:gd name="T49" fmla="*/ 8 h 214"/>
                <a:gd name="T50" fmla="*/ 75 w 269"/>
                <a:gd name="T51" fmla="*/ 12 h 214"/>
                <a:gd name="T52" fmla="*/ 63 w 269"/>
                <a:gd name="T53" fmla="*/ 20 h 214"/>
                <a:gd name="T54" fmla="*/ 60 w 269"/>
                <a:gd name="T55" fmla="*/ 20 h 214"/>
                <a:gd name="T56" fmla="*/ 51 w 269"/>
                <a:gd name="T57" fmla="*/ 27 h 214"/>
                <a:gd name="T58" fmla="*/ 41 w 269"/>
                <a:gd name="T59" fmla="*/ 29 h 214"/>
                <a:gd name="T60" fmla="*/ 24 w 269"/>
                <a:gd name="T61" fmla="*/ 41 h 214"/>
                <a:gd name="T62" fmla="*/ 19 w 269"/>
                <a:gd name="T63" fmla="*/ 51 h 214"/>
                <a:gd name="T64" fmla="*/ 12 w 269"/>
                <a:gd name="T65" fmla="*/ 60 h 214"/>
                <a:gd name="T66" fmla="*/ 10 w 269"/>
                <a:gd name="T67" fmla="*/ 65 h 214"/>
                <a:gd name="T68" fmla="*/ 10 w 269"/>
                <a:gd name="T69" fmla="*/ 68 h 214"/>
                <a:gd name="T70" fmla="*/ 5 w 269"/>
                <a:gd name="T71" fmla="*/ 77 h 214"/>
                <a:gd name="T72" fmla="*/ 2 w 269"/>
                <a:gd name="T73" fmla="*/ 87 h 214"/>
                <a:gd name="T74" fmla="*/ 2 w 269"/>
                <a:gd name="T75" fmla="*/ 101 h 214"/>
                <a:gd name="T76" fmla="*/ 7 w 269"/>
                <a:gd name="T77" fmla="*/ 108 h 214"/>
                <a:gd name="T78" fmla="*/ 7 w 269"/>
                <a:gd name="T79" fmla="*/ 118 h 214"/>
                <a:gd name="T80" fmla="*/ 24 w 269"/>
                <a:gd name="T81" fmla="*/ 130 h 214"/>
                <a:gd name="T82" fmla="*/ 41 w 269"/>
                <a:gd name="T83" fmla="*/ 135 h 214"/>
                <a:gd name="T84" fmla="*/ 58 w 269"/>
                <a:gd name="T85" fmla="*/ 135 h 214"/>
                <a:gd name="T86" fmla="*/ 67 w 269"/>
                <a:gd name="T87" fmla="*/ 149 h 214"/>
                <a:gd name="T88" fmla="*/ 87 w 269"/>
                <a:gd name="T89" fmla="*/ 157 h 214"/>
                <a:gd name="T90" fmla="*/ 96 w 269"/>
                <a:gd name="T91" fmla="*/ 157 h 214"/>
                <a:gd name="T92" fmla="*/ 123 w 269"/>
                <a:gd name="T93" fmla="*/ 154 h 214"/>
                <a:gd name="T94" fmla="*/ 125 w 269"/>
                <a:gd name="T95" fmla="*/ 166 h 214"/>
                <a:gd name="T96" fmla="*/ 142 w 269"/>
                <a:gd name="T97" fmla="*/ 181 h 214"/>
                <a:gd name="T98" fmla="*/ 154 w 269"/>
                <a:gd name="T99" fmla="*/ 183 h 214"/>
                <a:gd name="T100" fmla="*/ 171 w 269"/>
                <a:gd name="T101" fmla="*/ 202 h 214"/>
                <a:gd name="T102" fmla="*/ 212 w 269"/>
                <a:gd name="T103" fmla="*/ 214 h 214"/>
                <a:gd name="T104" fmla="*/ 204 w 269"/>
                <a:gd name="T105" fmla="*/ 207 h 214"/>
                <a:gd name="T106" fmla="*/ 202 w 269"/>
                <a:gd name="T107" fmla="*/ 200 h 214"/>
                <a:gd name="T108" fmla="*/ 187 w 269"/>
                <a:gd name="T109" fmla="*/ 173 h 214"/>
                <a:gd name="T110" fmla="*/ 195 w 269"/>
                <a:gd name="T111" fmla="*/ 154 h 214"/>
                <a:gd name="T112" fmla="*/ 212 w 269"/>
                <a:gd name="T113" fmla="*/ 140 h 214"/>
                <a:gd name="T114" fmla="*/ 243 w 269"/>
                <a:gd name="T115" fmla="*/ 13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9" h="214">
                  <a:moveTo>
                    <a:pt x="243" y="133"/>
                  </a:moveTo>
                  <a:lnTo>
                    <a:pt x="243" y="133"/>
                  </a:lnTo>
                  <a:lnTo>
                    <a:pt x="255" y="128"/>
                  </a:lnTo>
                  <a:lnTo>
                    <a:pt x="260" y="123"/>
                  </a:lnTo>
                  <a:lnTo>
                    <a:pt x="264" y="118"/>
                  </a:lnTo>
                  <a:lnTo>
                    <a:pt x="264" y="118"/>
                  </a:lnTo>
                  <a:lnTo>
                    <a:pt x="267" y="111"/>
                  </a:lnTo>
                  <a:lnTo>
                    <a:pt x="269" y="104"/>
                  </a:lnTo>
                  <a:lnTo>
                    <a:pt x="267" y="96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0" y="80"/>
                  </a:lnTo>
                  <a:lnTo>
                    <a:pt x="255" y="75"/>
                  </a:lnTo>
                  <a:lnTo>
                    <a:pt x="248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3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1" y="51"/>
                  </a:lnTo>
                  <a:lnTo>
                    <a:pt x="228" y="46"/>
                  </a:lnTo>
                  <a:lnTo>
                    <a:pt x="219" y="39"/>
                  </a:lnTo>
                  <a:lnTo>
                    <a:pt x="219" y="39"/>
                  </a:lnTo>
                  <a:lnTo>
                    <a:pt x="219" y="34"/>
                  </a:lnTo>
                  <a:lnTo>
                    <a:pt x="214" y="29"/>
                  </a:lnTo>
                  <a:lnTo>
                    <a:pt x="207" y="24"/>
                  </a:lnTo>
                  <a:lnTo>
                    <a:pt x="197" y="20"/>
                  </a:lnTo>
                  <a:lnTo>
                    <a:pt x="197" y="20"/>
                  </a:lnTo>
                  <a:lnTo>
                    <a:pt x="19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75" y="8"/>
                  </a:lnTo>
                  <a:lnTo>
                    <a:pt x="166" y="3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2" y="5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5" y="3"/>
                  </a:lnTo>
                  <a:lnTo>
                    <a:pt x="130" y="0"/>
                  </a:lnTo>
                  <a:lnTo>
                    <a:pt x="123" y="3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08" y="5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2" y="8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5" y="2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1" y="29"/>
                  </a:lnTo>
                  <a:lnTo>
                    <a:pt x="31" y="34"/>
                  </a:lnTo>
                  <a:lnTo>
                    <a:pt x="24" y="4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4" y="53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0" y="65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5" y="72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2" y="87"/>
                  </a:lnTo>
                  <a:lnTo>
                    <a:pt x="0" y="94"/>
                  </a:lnTo>
                  <a:lnTo>
                    <a:pt x="2" y="101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14" y="123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41" y="135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3" y="142"/>
                  </a:lnTo>
                  <a:lnTo>
                    <a:pt x="67" y="149"/>
                  </a:lnTo>
                  <a:lnTo>
                    <a:pt x="77" y="152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96" y="157"/>
                  </a:lnTo>
                  <a:lnTo>
                    <a:pt x="106" y="157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5" y="166"/>
                  </a:lnTo>
                  <a:lnTo>
                    <a:pt x="132" y="176"/>
                  </a:lnTo>
                  <a:lnTo>
                    <a:pt x="142" y="181"/>
                  </a:lnTo>
                  <a:lnTo>
                    <a:pt x="154" y="183"/>
                  </a:lnTo>
                  <a:lnTo>
                    <a:pt x="154" y="183"/>
                  </a:lnTo>
                  <a:lnTo>
                    <a:pt x="161" y="195"/>
                  </a:lnTo>
                  <a:lnTo>
                    <a:pt x="171" y="202"/>
                  </a:lnTo>
                  <a:lnTo>
                    <a:pt x="195" y="214"/>
                  </a:lnTo>
                  <a:lnTo>
                    <a:pt x="212" y="214"/>
                  </a:lnTo>
                  <a:lnTo>
                    <a:pt x="212" y="214"/>
                  </a:lnTo>
                  <a:lnTo>
                    <a:pt x="204" y="207"/>
                  </a:lnTo>
                  <a:lnTo>
                    <a:pt x="202" y="200"/>
                  </a:lnTo>
                  <a:lnTo>
                    <a:pt x="202" y="200"/>
                  </a:lnTo>
                  <a:lnTo>
                    <a:pt x="192" y="185"/>
                  </a:lnTo>
                  <a:lnTo>
                    <a:pt x="187" y="173"/>
                  </a:lnTo>
                  <a:lnTo>
                    <a:pt x="190" y="161"/>
                  </a:lnTo>
                  <a:lnTo>
                    <a:pt x="195" y="154"/>
                  </a:lnTo>
                  <a:lnTo>
                    <a:pt x="202" y="147"/>
                  </a:lnTo>
                  <a:lnTo>
                    <a:pt x="212" y="140"/>
                  </a:lnTo>
                  <a:lnTo>
                    <a:pt x="226" y="135"/>
                  </a:lnTo>
                  <a:lnTo>
                    <a:pt x="243" y="133"/>
                  </a:lnTo>
                  <a:lnTo>
                    <a:pt x="243" y="1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AA8E417C-C612-4BA9-B3FB-B077929A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915" y="3451223"/>
              <a:ext cx="517525" cy="381000"/>
            </a:xfrm>
            <a:custGeom>
              <a:avLst/>
              <a:gdLst>
                <a:gd name="T0" fmla="*/ 0 w 326"/>
                <a:gd name="T1" fmla="*/ 93 h 240"/>
                <a:gd name="T2" fmla="*/ 9 w 326"/>
                <a:gd name="T3" fmla="*/ 45 h 240"/>
                <a:gd name="T4" fmla="*/ 31 w 326"/>
                <a:gd name="T5" fmla="*/ 16 h 240"/>
                <a:gd name="T6" fmla="*/ 65 w 326"/>
                <a:gd name="T7" fmla="*/ 2 h 240"/>
                <a:gd name="T8" fmla="*/ 105 w 326"/>
                <a:gd name="T9" fmla="*/ 0 h 240"/>
                <a:gd name="T10" fmla="*/ 132 w 326"/>
                <a:gd name="T11" fmla="*/ 2 h 240"/>
                <a:gd name="T12" fmla="*/ 194 w 326"/>
                <a:gd name="T13" fmla="*/ 14 h 240"/>
                <a:gd name="T14" fmla="*/ 228 w 326"/>
                <a:gd name="T15" fmla="*/ 19 h 240"/>
                <a:gd name="T16" fmla="*/ 290 w 326"/>
                <a:gd name="T17" fmla="*/ 24 h 240"/>
                <a:gd name="T18" fmla="*/ 295 w 326"/>
                <a:gd name="T19" fmla="*/ 28 h 240"/>
                <a:gd name="T20" fmla="*/ 319 w 326"/>
                <a:gd name="T21" fmla="*/ 31 h 240"/>
                <a:gd name="T22" fmla="*/ 326 w 326"/>
                <a:gd name="T23" fmla="*/ 43 h 240"/>
                <a:gd name="T24" fmla="*/ 326 w 326"/>
                <a:gd name="T25" fmla="*/ 50 h 240"/>
                <a:gd name="T26" fmla="*/ 314 w 326"/>
                <a:gd name="T27" fmla="*/ 65 h 240"/>
                <a:gd name="T28" fmla="*/ 305 w 326"/>
                <a:gd name="T29" fmla="*/ 74 h 240"/>
                <a:gd name="T30" fmla="*/ 288 w 326"/>
                <a:gd name="T31" fmla="*/ 91 h 240"/>
                <a:gd name="T32" fmla="*/ 257 w 326"/>
                <a:gd name="T33" fmla="*/ 98 h 240"/>
                <a:gd name="T34" fmla="*/ 245 w 326"/>
                <a:gd name="T35" fmla="*/ 108 h 240"/>
                <a:gd name="T36" fmla="*/ 218 w 326"/>
                <a:gd name="T37" fmla="*/ 115 h 240"/>
                <a:gd name="T38" fmla="*/ 204 w 326"/>
                <a:gd name="T39" fmla="*/ 115 h 240"/>
                <a:gd name="T40" fmla="*/ 206 w 326"/>
                <a:gd name="T41" fmla="*/ 122 h 240"/>
                <a:gd name="T42" fmla="*/ 206 w 326"/>
                <a:gd name="T43" fmla="*/ 132 h 240"/>
                <a:gd name="T44" fmla="*/ 202 w 326"/>
                <a:gd name="T45" fmla="*/ 139 h 240"/>
                <a:gd name="T46" fmla="*/ 192 w 326"/>
                <a:gd name="T47" fmla="*/ 122 h 240"/>
                <a:gd name="T48" fmla="*/ 187 w 326"/>
                <a:gd name="T49" fmla="*/ 117 h 240"/>
                <a:gd name="T50" fmla="*/ 182 w 326"/>
                <a:gd name="T51" fmla="*/ 115 h 240"/>
                <a:gd name="T52" fmla="*/ 173 w 326"/>
                <a:gd name="T53" fmla="*/ 129 h 240"/>
                <a:gd name="T54" fmla="*/ 156 w 326"/>
                <a:gd name="T55" fmla="*/ 139 h 240"/>
                <a:gd name="T56" fmla="*/ 151 w 326"/>
                <a:gd name="T57" fmla="*/ 149 h 240"/>
                <a:gd name="T58" fmla="*/ 132 w 326"/>
                <a:gd name="T59" fmla="*/ 161 h 240"/>
                <a:gd name="T60" fmla="*/ 120 w 326"/>
                <a:gd name="T61" fmla="*/ 163 h 240"/>
                <a:gd name="T62" fmla="*/ 105 w 326"/>
                <a:gd name="T63" fmla="*/ 182 h 240"/>
                <a:gd name="T64" fmla="*/ 84 w 326"/>
                <a:gd name="T65" fmla="*/ 194 h 240"/>
                <a:gd name="T66" fmla="*/ 81 w 326"/>
                <a:gd name="T67" fmla="*/ 204 h 240"/>
                <a:gd name="T68" fmla="*/ 72 w 326"/>
                <a:gd name="T69" fmla="*/ 216 h 240"/>
                <a:gd name="T70" fmla="*/ 62 w 326"/>
                <a:gd name="T71" fmla="*/ 221 h 240"/>
                <a:gd name="T72" fmla="*/ 60 w 326"/>
                <a:gd name="T73" fmla="*/ 233 h 240"/>
                <a:gd name="T74" fmla="*/ 50 w 326"/>
                <a:gd name="T75" fmla="*/ 240 h 240"/>
                <a:gd name="T76" fmla="*/ 38 w 326"/>
                <a:gd name="T77" fmla="*/ 240 h 240"/>
                <a:gd name="T78" fmla="*/ 28 w 326"/>
                <a:gd name="T79" fmla="*/ 230 h 240"/>
                <a:gd name="T80" fmla="*/ 19 w 326"/>
                <a:gd name="T81" fmla="*/ 192 h 240"/>
                <a:gd name="T82" fmla="*/ 4 w 326"/>
                <a:gd name="T83" fmla="*/ 125 h 240"/>
                <a:gd name="T84" fmla="*/ 0 w 326"/>
                <a:gd name="T85" fmla="*/ 9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0">
                  <a:moveTo>
                    <a:pt x="0" y="93"/>
                  </a:moveTo>
                  <a:lnTo>
                    <a:pt x="0" y="93"/>
                  </a:lnTo>
                  <a:lnTo>
                    <a:pt x="2" y="67"/>
                  </a:lnTo>
                  <a:lnTo>
                    <a:pt x="9" y="45"/>
                  </a:lnTo>
                  <a:lnTo>
                    <a:pt x="19" y="28"/>
                  </a:lnTo>
                  <a:lnTo>
                    <a:pt x="31" y="16"/>
                  </a:lnTo>
                  <a:lnTo>
                    <a:pt x="48" y="7"/>
                  </a:lnTo>
                  <a:lnTo>
                    <a:pt x="65" y="2"/>
                  </a:lnTo>
                  <a:lnTo>
                    <a:pt x="8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32" y="2"/>
                  </a:lnTo>
                  <a:lnTo>
                    <a:pt x="163" y="7"/>
                  </a:lnTo>
                  <a:lnTo>
                    <a:pt x="194" y="14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78" y="21"/>
                  </a:lnTo>
                  <a:lnTo>
                    <a:pt x="290" y="24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310" y="28"/>
                  </a:lnTo>
                  <a:lnTo>
                    <a:pt x="319" y="31"/>
                  </a:lnTo>
                  <a:lnTo>
                    <a:pt x="326" y="36"/>
                  </a:lnTo>
                  <a:lnTo>
                    <a:pt x="326" y="43"/>
                  </a:lnTo>
                  <a:lnTo>
                    <a:pt x="326" y="43"/>
                  </a:lnTo>
                  <a:lnTo>
                    <a:pt x="326" y="50"/>
                  </a:lnTo>
                  <a:lnTo>
                    <a:pt x="322" y="57"/>
                  </a:lnTo>
                  <a:lnTo>
                    <a:pt x="314" y="65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298" y="84"/>
                  </a:lnTo>
                  <a:lnTo>
                    <a:pt x="288" y="91"/>
                  </a:lnTo>
                  <a:lnTo>
                    <a:pt x="274" y="96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45" y="108"/>
                  </a:lnTo>
                  <a:lnTo>
                    <a:pt x="233" y="113"/>
                  </a:lnTo>
                  <a:lnTo>
                    <a:pt x="218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20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206" y="132"/>
                  </a:lnTo>
                  <a:lnTo>
                    <a:pt x="202" y="139"/>
                  </a:lnTo>
                  <a:lnTo>
                    <a:pt x="202" y="139"/>
                  </a:lnTo>
                  <a:lnTo>
                    <a:pt x="194" y="132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87" y="117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22"/>
                  </a:lnTo>
                  <a:lnTo>
                    <a:pt x="173" y="129"/>
                  </a:lnTo>
                  <a:lnTo>
                    <a:pt x="165" y="134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1" y="149"/>
                  </a:lnTo>
                  <a:lnTo>
                    <a:pt x="141" y="156"/>
                  </a:lnTo>
                  <a:lnTo>
                    <a:pt x="132" y="161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13" y="173"/>
                  </a:lnTo>
                  <a:lnTo>
                    <a:pt x="105" y="182"/>
                  </a:lnTo>
                  <a:lnTo>
                    <a:pt x="96" y="190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1" y="204"/>
                  </a:lnTo>
                  <a:lnTo>
                    <a:pt x="79" y="211"/>
                  </a:lnTo>
                  <a:lnTo>
                    <a:pt x="72" y="216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6"/>
                  </a:lnTo>
                  <a:lnTo>
                    <a:pt x="60" y="233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3" y="240"/>
                  </a:lnTo>
                  <a:lnTo>
                    <a:pt x="38" y="240"/>
                  </a:lnTo>
                  <a:lnTo>
                    <a:pt x="33" y="235"/>
                  </a:lnTo>
                  <a:lnTo>
                    <a:pt x="28" y="230"/>
                  </a:lnTo>
                  <a:lnTo>
                    <a:pt x="28" y="230"/>
                  </a:lnTo>
                  <a:lnTo>
                    <a:pt x="19" y="192"/>
                  </a:lnTo>
                  <a:lnTo>
                    <a:pt x="9" y="156"/>
                  </a:lnTo>
                  <a:lnTo>
                    <a:pt x="4" y="125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A7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5">
              <a:extLst>
                <a:ext uri="{FF2B5EF4-FFF2-40B4-BE49-F238E27FC236}">
                  <a16:creationId xmlns:a16="http://schemas.microsoft.com/office/drawing/2014/main" id="{C9672407-8A9E-4747-A2FA-8063C0F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640" y="3255962"/>
              <a:ext cx="549275" cy="663575"/>
            </a:xfrm>
            <a:custGeom>
              <a:avLst/>
              <a:gdLst>
                <a:gd name="T0" fmla="*/ 195 w 346"/>
                <a:gd name="T1" fmla="*/ 221 h 418"/>
                <a:gd name="T2" fmla="*/ 195 w 346"/>
                <a:gd name="T3" fmla="*/ 192 h 418"/>
                <a:gd name="T4" fmla="*/ 171 w 346"/>
                <a:gd name="T5" fmla="*/ 103 h 418"/>
                <a:gd name="T6" fmla="*/ 166 w 346"/>
                <a:gd name="T7" fmla="*/ 82 h 418"/>
                <a:gd name="T8" fmla="*/ 166 w 346"/>
                <a:gd name="T9" fmla="*/ 24 h 418"/>
                <a:gd name="T10" fmla="*/ 212 w 346"/>
                <a:gd name="T11" fmla="*/ 0 h 418"/>
                <a:gd name="T12" fmla="*/ 209 w 346"/>
                <a:gd name="T13" fmla="*/ 22 h 418"/>
                <a:gd name="T14" fmla="*/ 209 w 346"/>
                <a:gd name="T15" fmla="*/ 77 h 418"/>
                <a:gd name="T16" fmla="*/ 214 w 346"/>
                <a:gd name="T17" fmla="*/ 99 h 418"/>
                <a:gd name="T18" fmla="*/ 217 w 346"/>
                <a:gd name="T19" fmla="*/ 113 h 418"/>
                <a:gd name="T20" fmla="*/ 221 w 346"/>
                <a:gd name="T21" fmla="*/ 115 h 418"/>
                <a:gd name="T22" fmla="*/ 231 w 346"/>
                <a:gd name="T23" fmla="*/ 113 h 418"/>
                <a:gd name="T24" fmla="*/ 238 w 346"/>
                <a:gd name="T25" fmla="*/ 111 h 418"/>
                <a:gd name="T26" fmla="*/ 257 w 346"/>
                <a:gd name="T27" fmla="*/ 106 h 418"/>
                <a:gd name="T28" fmla="*/ 277 w 346"/>
                <a:gd name="T29" fmla="*/ 111 h 418"/>
                <a:gd name="T30" fmla="*/ 308 w 346"/>
                <a:gd name="T31" fmla="*/ 123 h 418"/>
                <a:gd name="T32" fmla="*/ 329 w 346"/>
                <a:gd name="T33" fmla="*/ 142 h 418"/>
                <a:gd name="T34" fmla="*/ 344 w 346"/>
                <a:gd name="T35" fmla="*/ 168 h 418"/>
                <a:gd name="T36" fmla="*/ 346 w 346"/>
                <a:gd name="T37" fmla="*/ 202 h 418"/>
                <a:gd name="T38" fmla="*/ 346 w 346"/>
                <a:gd name="T39" fmla="*/ 228 h 418"/>
                <a:gd name="T40" fmla="*/ 329 w 346"/>
                <a:gd name="T41" fmla="*/ 274 h 418"/>
                <a:gd name="T42" fmla="*/ 317 w 346"/>
                <a:gd name="T43" fmla="*/ 298 h 418"/>
                <a:gd name="T44" fmla="*/ 293 w 346"/>
                <a:gd name="T45" fmla="*/ 332 h 418"/>
                <a:gd name="T46" fmla="*/ 265 w 346"/>
                <a:gd name="T47" fmla="*/ 358 h 418"/>
                <a:gd name="T48" fmla="*/ 229 w 346"/>
                <a:gd name="T49" fmla="*/ 375 h 418"/>
                <a:gd name="T50" fmla="*/ 185 w 346"/>
                <a:gd name="T51" fmla="*/ 382 h 418"/>
                <a:gd name="T52" fmla="*/ 161 w 346"/>
                <a:gd name="T53" fmla="*/ 382 h 418"/>
                <a:gd name="T54" fmla="*/ 135 w 346"/>
                <a:gd name="T55" fmla="*/ 377 h 418"/>
                <a:gd name="T56" fmla="*/ 111 w 346"/>
                <a:gd name="T57" fmla="*/ 365 h 418"/>
                <a:gd name="T58" fmla="*/ 89 w 346"/>
                <a:gd name="T59" fmla="*/ 344 h 418"/>
                <a:gd name="T60" fmla="*/ 82 w 346"/>
                <a:gd name="T61" fmla="*/ 337 h 418"/>
                <a:gd name="T62" fmla="*/ 68 w 346"/>
                <a:gd name="T63" fmla="*/ 329 h 418"/>
                <a:gd name="T64" fmla="*/ 58 w 346"/>
                <a:gd name="T65" fmla="*/ 327 h 418"/>
                <a:gd name="T66" fmla="*/ 46 w 346"/>
                <a:gd name="T67" fmla="*/ 332 h 418"/>
                <a:gd name="T68" fmla="*/ 43 w 346"/>
                <a:gd name="T69" fmla="*/ 344 h 418"/>
                <a:gd name="T70" fmla="*/ 48 w 346"/>
                <a:gd name="T71" fmla="*/ 361 h 418"/>
                <a:gd name="T72" fmla="*/ 70 w 346"/>
                <a:gd name="T73" fmla="*/ 401 h 418"/>
                <a:gd name="T74" fmla="*/ 31 w 346"/>
                <a:gd name="T75" fmla="*/ 418 h 418"/>
                <a:gd name="T76" fmla="*/ 22 w 346"/>
                <a:gd name="T77" fmla="*/ 401 h 418"/>
                <a:gd name="T78" fmla="*/ 3 w 346"/>
                <a:gd name="T79" fmla="*/ 361 h 418"/>
                <a:gd name="T80" fmla="*/ 0 w 346"/>
                <a:gd name="T81" fmla="*/ 341 h 418"/>
                <a:gd name="T82" fmla="*/ 3 w 346"/>
                <a:gd name="T83" fmla="*/ 317 h 418"/>
                <a:gd name="T84" fmla="*/ 12 w 346"/>
                <a:gd name="T85" fmla="*/ 301 h 418"/>
                <a:gd name="T86" fmla="*/ 27 w 346"/>
                <a:gd name="T87" fmla="*/ 288 h 418"/>
                <a:gd name="T88" fmla="*/ 46 w 346"/>
                <a:gd name="T89" fmla="*/ 284 h 418"/>
                <a:gd name="T90" fmla="*/ 60 w 346"/>
                <a:gd name="T91" fmla="*/ 284 h 418"/>
                <a:gd name="T92" fmla="*/ 89 w 346"/>
                <a:gd name="T93" fmla="*/ 291 h 418"/>
                <a:gd name="T94" fmla="*/ 106 w 346"/>
                <a:gd name="T95" fmla="*/ 293 h 418"/>
                <a:gd name="T96" fmla="*/ 147 w 346"/>
                <a:gd name="T97" fmla="*/ 288 h 418"/>
                <a:gd name="T98" fmla="*/ 173 w 346"/>
                <a:gd name="T99" fmla="*/ 272 h 418"/>
                <a:gd name="T100" fmla="*/ 188 w 346"/>
                <a:gd name="T101" fmla="*/ 250 h 418"/>
                <a:gd name="T102" fmla="*/ 195 w 346"/>
                <a:gd name="T103" fmla="*/ 22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6" h="418">
                  <a:moveTo>
                    <a:pt x="195" y="221"/>
                  </a:moveTo>
                  <a:lnTo>
                    <a:pt x="195" y="221"/>
                  </a:lnTo>
                  <a:lnTo>
                    <a:pt x="197" y="207"/>
                  </a:lnTo>
                  <a:lnTo>
                    <a:pt x="195" y="192"/>
                  </a:lnTo>
                  <a:lnTo>
                    <a:pt x="190" y="161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66" y="82"/>
                  </a:lnTo>
                  <a:lnTo>
                    <a:pt x="166" y="53"/>
                  </a:lnTo>
                  <a:lnTo>
                    <a:pt x="166" y="24"/>
                  </a:lnTo>
                  <a:lnTo>
                    <a:pt x="168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9" y="22"/>
                  </a:lnTo>
                  <a:lnTo>
                    <a:pt x="209" y="48"/>
                  </a:lnTo>
                  <a:lnTo>
                    <a:pt x="209" y="77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4" y="108"/>
                  </a:lnTo>
                  <a:lnTo>
                    <a:pt x="217" y="113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6" y="115"/>
                  </a:lnTo>
                  <a:lnTo>
                    <a:pt x="231" y="113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48" y="106"/>
                  </a:lnTo>
                  <a:lnTo>
                    <a:pt x="257" y="106"/>
                  </a:lnTo>
                  <a:lnTo>
                    <a:pt x="277" y="111"/>
                  </a:lnTo>
                  <a:lnTo>
                    <a:pt x="277" y="111"/>
                  </a:lnTo>
                  <a:lnTo>
                    <a:pt x="293" y="115"/>
                  </a:lnTo>
                  <a:lnTo>
                    <a:pt x="308" y="123"/>
                  </a:lnTo>
                  <a:lnTo>
                    <a:pt x="320" y="130"/>
                  </a:lnTo>
                  <a:lnTo>
                    <a:pt x="329" y="142"/>
                  </a:lnTo>
                  <a:lnTo>
                    <a:pt x="337" y="154"/>
                  </a:lnTo>
                  <a:lnTo>
                    <a:pt x="344" y="168"/>
                  </a:lnTo>
                  <a:lnTo>
                    <a:pt x="346" y="183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228"/>
                  </a:lnTo>
                  <a:lnTo>
                    <a:pt x="339" y="252"/>
                  </a:lnTo>
                  <a:lnTo>
                    <a:pt x="329" y="274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05" y="315"/>
                  </a:lnTo>
                  <a:lnTo>
                    <a:pt x="293" y="332"/>
                  </a:lnTo>
                  <a:lnTo>
                    <a:pt x="279" y="346"/>
                  </a:lnTo>
                  <a:lnTo>
                    <a:pt x="265" y="358"/>
                  </a:lnTo>
                  <a:lnTo>
                    <a:pt x="245" y="368"/>
                  </a:lnTo>
                  <a:lnTo>
                    <a:pt x="229" y="375"/>
                  </a:lnTo>
                  <a:lnTo>
                    <a:pt x="207" y="380"/>
                  </a:lnTo>
                  <a:lnTo>
                    <a:pt x="185" y="382"/>
                  </a:lnTo>
                  <a:lnTo>
                    <a:pt x="185" y="382"/>
                  </a:lnTo>
                  <a:lnTo>
                    <a:pt x="161" y="382"/>
                  </a:lnTo>
                  <a:lnTo>
                    <a:pt x="149" y="380"/>
                  </a:lnTo>
                  <a:lnTo>
                    <a:pt x="135" y="377"/>
                  </a:lnTo>
                  <a:lnTo>
                    <a:pt x="123" y="373"/>
                  </a:lnTo>
                  <a:lnTo>
                    <a:pt x="111" y="365"/>
                  </a:lnTo>
                  <a:lnTo>
                    <a:pt x="99" y="356"/>
                  </a:lnTo>
                  <a:lnTo>
                    <a:pt x="89" y="344"/>
                  </a:lnTo>
                  <a:lnTo>
                    <a:pt x="89" y="344"/>
                  </a:lnTo>
                  <a:lnTo>
                    <a:pt x="82" y="337"/>
                  </a:lnTo>
                  <a:lnTo>
                    <a:pt x="75" y="332"/>
                  </a:lnTo>
                  <a:lnTo>
                    <a:pt x="68" y="329"/>
                  </a:lnTo>
                  <a:lnTo>
                    <a:pt x="58" y="327"/>
                  </a:lnTo>
                  <a:lnTo>
                    <a:pt x="58" y="327"/>
                  </a:lnTo>
                  <a:lnTo>
                    <a:pt x="51" y="329"/>
                  </a:lnTo>
                  <a:lnTo>
                    <a:pt x="46" y="332"/>
                  </a:lnTo>
                  <a:lnTo>
                    <a:pt x="43" y="337"/>
                  </a:lnTo>
                  <a:lnTo>
                    <a:pt x="43" y="344"/>
                  </a:lnTo>
                  <a:lnTo>
                    <a:pt x="43" y="344"/>
                  </a:lnTo>
                  <a:lnTo>
                    <a:pt x="48" y="361"/>
                  </a:lnTo>
                  <a:lnTo>
                    <a:pt x="58" y="382"/>
                  </a:lnTo>
                  <a:lnTo>
                    <a:pt x="70" y="401"/>
                  </a:lnTo>
                  <a:lnTo>
                    <a:pt x="80" y="418"/>
                  </a:lnTo>
                  <a:lnTo>
                    <a:pt x="31" y="418"/>
                  </a:lnTo>
                  <a:lnTo>
                    <a:pt x="31" y="418"/>
                  </a:lnTo>
                  <a:lnTo>
                    <a:pt x="22" y="401"/>
                  </a:lnTo>
                  <a:lnTo>
                    <a:pt x="12" y="382"/>
                  </a:lnTo>
                  <a:lnTo>
                    <a:pt x="3" y="361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29"/>
                  </a:lnTo>
                  <a:lnTo>
                    <a:pt x="3" y="317"/>
                  </a:lnTo>
                  <a:lnTo>
                    <a:pt x="7" y="310"/>
                  </a:lnTo>
                  <a:lnTo>
                    <a:pt x="12" y="301"/>
                  </a:lnTo>
                  <a:lnTo>
                    <a:pt x="19" y="293"/>
                  </a:lnTo>
                  <a:lnTo>
                    <a:pt x="27" y="288"/>
                  </a:lnTo>
                  <a:lnTo>
                    <a:pt x="36" y="286"/>
                  </a:lnTo>
                  <a:lnTo>
                    <a:pt x="46" y="284"/>
                  </a:lnTo>
                  <a:lnTo>
                    <a:pt x="46" y="284"/>
                  </a:lnTo>
                  <a:lnTo>
                    <a:pt x="60" y="284"/>
                  </a:lnTo>
                  <a:lnTo>
                    <a:pt x="75" y="286"/>
                  </a:lnTo>
                  <a:lnTo>
                    <a:pt x="89" y="291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28" y="293"/>
                  </a:lnTo>
                  <a:lnTo>
                    <a:pt x="147" y="288"/>
                  </a:lnTo>
                  <a:lnTo>
                    <a:pt x="161" y="281"/>
                  </a:lnTo>
                  <a:lnTo>
                    <a:pt x="173" y="272"/>
                  </a:lnTo>
                  <a:lnTo>
                    <a:pt x="183" y="262"/>
                  </a:lnTo>
                  <a:lnTo>
                    <a:pt x="188" y="250"/>
                  </a:lnTo>
                  <a:lnTo>
                    <a:pt x="192" y="236"/>
                  </a:lnTo>
                  <a:lnTo>
                    <a:pt x="195" y="221"/>
                  </a:lnTo>
                  <a:lnTo>
                    <a:pt x="195" y="2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6">
              <a:extLst>
                <a:ext uri="{FF2B5EF4-FFF2-40B4-BE49-F238E27FC236}">
                  <a16:creationId xmlns:a16="http://schemas.microsoft.com/office/drawing/2014/main" id="{AB743C1A-2F67-48E3-9EA2-27A22C45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103" y="912813"/>
              <a:ext cx="1274701" cy="504825"/>
            </a:xfrm>
            <a:custGeom>
              <a:avLst/>
              <a:gdLst>
                <a:gd name="T0" fmla="*/ 7 w 1105"/>
                <a:gd name="T1" fmla="*/ 318 h 318"/>
                <a:gd name="T2" fmla="*/ 0 w 1105"/>
                <a:gd name="T3" fmla="*/ 310 h 318"/>
                <a:gd name="T4" fmla="*/ 310 w 1105"/>
                <a:gd name="T5" fmla="*/ 0 h 318"/>
                <a:gd name="T6" fmla="*/ 1105 w 1105"/>
                <a:gd name="T7" fmla="*/ 0 h 318"/>
                <a:gd name="T8" fmla="*/ 1105 w 1105"/>
                <a:gd name="T9" fmla="*/ 10 h 318"/>
                <a:gd name="T10" fmla="*/ 315 w 1105"/>
                <a:gd name="T11" fmla="*/ 10 h 318"/>
                <a:gd name="T12" fmla="*/ 7 w 1105"/>
                <a:gd name="T1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5" h="318">
                  <a:moveTo>
                    <a:pt x="7" y="318"/>
                  </a:moveTo>
                  <a:lnTo>
                    <a:pt x="0" y="310"/>
                  </a:lnTo>
                  <a:lnTo>
                    <a:pt x="310" y="0"/>
                  </a:lnTo>
                  <a:lnTo>
                    <a:pt x="1105" y="0"/>
                  </a:lnTo>
                  <a:lnTo>
                    <a:pt x="1105" y="10"/>
                  </a:lnTo>
                  <a:lnTo>
                    <a:pt x="315" y="10"/>
                  </a:lnTo>
                  <a:lnTo>
                    <a:pt x="7" y="3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4" name="Freeform 421">
              <a:extLst>
                <a:ext uri="{FF2B5EF4-FFF2-40B4-BE49-F238E27FC236}">
                  <a16:creationId xmlns:a16="http://schemas.microsoft.com/office/drawing/2014/main" id="{79012739-D64F-4AEE-A93F-245BF96A7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926" y="2576512"/>
              <a:ext cx="266700" cy="309563"/>
            </a:xfrm>
            <a:custGeom>
              <a:avLst/>
              <a:gdLst>
                <a:gd name="T0" fmla="*/ 10 w 168"/>
                <a:gd name="T1" fmla="*/ 65 h 195"/>
                <a:gd name="T2" fmla="*/ 3 w 168"/>
                <a:gd name="T3" fmla="*/ 92 h 195"/>
                <a:gd name="T4" fmla="*/ 7 w 168"/>
                <a:gd name="T5" fmla="*/ 118 h 195"/>
                <a:gd name="T6" fmla="*/ 10 w 168"/>
                <a:gd name="T7" fmla="*/ 137 h 195"/>
                <a:gd name="T8" fmla="*/ 17 w 168"/>
                <a:gd name="T9" fmla="*/ 152 h 195"/>
                <a:gd name="T10" fmla="*/ 31 w 168"/>
                <a:gd name="T11" fmla="*/ 166 h 195"/>
                <a:gd name="T12" fmla="*/ 53 w 168"/>
                <a:gd name="T13" fmla="*/ 173 h 195"/>
                <a:gd name="T14" fmla="*/ 91 w 168"/>
                <a:gd name="T15" fmla="*/ 188 h 195"/>
                <a:gd name="T16" fmla="*/ 113 w 168"/>
                <a:gd name="T17" fmla="*/ 193 h 195"/>
                <a:gd name="T18" fmla="*/ 140 w 168"/>
                <a:gd name="T19" fmla="*/ 195 h 195"/>
                <a:gd name="T20" fmla="*/ 152 w 168"/>
                <a:gd name="T21" fmla="*/ 188 h 195"/>
                <a:gd name="T22" fmla="*/ 159 w 168"/>
                <a:gd name="T23" fmla="*/ 183 h 195"/>
                <a:gd name="T24" fmla="*/ 168 w 168"/>
                <a:gd name="T25" fmla="*/ 159 h 195"/>
                <a:gd name="T26" fmla="*/ 166 w 168"/>
                <a:gd name="T27" fmla="*/ 137 h 195"/>
                <a:gd name="T28" fmla="*/ 156 w 168"/>
                <a:gd name="T29" fmla="*/ 111 h 195"/>
                <a:gd name="T30" fmla="*/ 149 w 168"/>
                <a:gd name="T31" fmla="*/ 96 h 195"/>
                <a:gd name="T32" fmla="*/ 142 w 168"/>
                <a:gd name="T33" fmla="*/ 82 h 195"/>
                <a:gd name="T34" fmla="*/ 132 w 168"/>
                <a:gd name="T35" fmla="*/ 58 h 195"/>
                <a:gd name="T36" fmla="*/ 106 w 168"/>
                <a:gd name="T37" fmla="*/ 39 h 195"/>
                <a:gd name="T38" fmla="*/ 108 w 168"/>
                <a:gd name="T39" fmla="*/ 34 h 195"/>
                <a:gd name="T40" fmla="*/ 108 w 168"/>
                <a:gd name="T41" fmla="*/ 27 h 195"/>
                <a:gd name="T42" fmla="*/ 103 w 168"/>
                <a:gd name="T43" fmla="*/ 19 h 195"/>
                <a:gd name="T44" fmla="*/ 96 w 168"/>
                <a:gd name="T45" fmla="*/ 15 h 195"/>
                <a:gd name="T46" fmla="*/ 99 w 168"/>
                <a:gd name="T47" fmla="*/ 12 h 195"/>
                <a:gd name="T48" fmla="*/ 96 w 168"/>
                <a:gd name="T49" fmla="*/ 10 h 195"/>
                <a:gd name="T50" fmla="*/ 94 w 168"/>
                <a:gd name="T51" fmla="*/ 7 h 195"/>
                <a:gd name="T52" fmla="*/ 89 w 168"/>
                <a:gd name="T53" fmla="*/ 10 h 195"/>
                <a:gd name="T54" fmla="*/ 82 w 168"/>
                <a:gd name="T55" fmla="*/ 10 h 195"/>
                <a:gd name="T56" fmla="*/ 77 w 168"/>
                <a:gd name="T57" fmla="*/ 10 h 195"/>
                <a:gd name="T58" fmla="*/ 79 w 168"/>
                <a:gd name="T59" fmla="*/ 5 h 195"/>
                <a:gd name="T60" fmla="*/ 75 w 168"/>
                <a:gd name="T61" fmla="*/ 0 h 195"/>
                <a:gd name="T62" fmla="*/ 72 w 168"/>
                <a:gd name="T63" fmla="*/ 0 h 195"/>
                <a:gd name="T64" fmla="*/ 58 w 168"/>
                <a:gd name="T65" fmla="*/ 15 h 195"/>
                <a:gd name="T66" fmla="*/ 51 w 168"/>
                <a:gd name="T67" fmla="*/ 17 h 195"/>
                <a:gd name="T68" fmla="*/ 46 w 168"/>
                <a:gd name="T69" fmla="*/ 22 h 195"/>
                <a:gd name="T70" fmla="*/ 39 w 168"/>
                <a:gd name="T71" fmla="*/ 15 h 195"/>
                <a:gd name="T72" fmla="*/ 31 w 168"/>
                <a:gd name="T73" fmla="*/ 19 h 195"/>
                <a:gd name="T74" fmla="*/ 36 w 168"/>
                <a:gd name="T75" fmla="*/ 29 h 195"/>
                <a:gd name="T76" fmla="*/ 31 w 168"/>
                <a:gd name="T77" fmla="*/ 31 h 195"/>
                <a:gd name="T78" fmla="*/ 29 w 168"/>
                <a:gd name="T79" fmla="*/ 36 h 195"/>
                <a:gd name="T80" fmla="*/ 22 w 168"/>
                <a:gd name="T81" fmla="*/ 29 h 195"/>
                <a:gd name="T82" fmla="*/ 15 w 168"/>
                <a:gd name="T83" fmla="*/ 24 h 195"/>
                <a:gd name="T84" fmla="*/ 7 w 168"/>
                <a:gd name="T85" fmla="*/ 27 h 195"/>
                <a:gd name="T86" fmla="*/ 3 w 168"/>
                <a:gd name="T87" fmla="*/ 34 h 195"/>
                <a:gd name="T88" fmla="*/ 3 w 168"/>
                <a:gd name="T89" fmla="*/ 44 h 195"/>
                <a:gd name="T90" fmla="*/ 7 w 168"/>
                <a:gd name="T91" fmla="*/ 53 h 195"/>
                <a:gd name="T92" fmla="*/ 10 w 168"/>
                <a:gd name="T93" fmla="*/ 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195">
                  <a:moveTo>
                    <a:pt x="10" y="65"/>
                  </a:moveTo>
                  <a:lnTo>
                    <a:pt x="10" y="65"/>
                  </a:lnTo>
                  <a:lnTo>
                    <a:pt x="5" y="80"/>
                  </a:lnTo>
                  <a:lnTo>
                    <a:pt x="3" y="92"/>
                  </a:lnTo>
                  <a:lnTo>
                    <a:pt x="5" y="106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10" y="137"/>
                  </a:lnTo>
                  <a:lnTo>
                    <a:pt x="12" y="144"/>
                  </a:lnTo>
                  <a:lnTo>
                    <a:pt x="17" y="152"/>
                  </a:lnTo>
                  <a:lnTo>
                    <a:pt x="24" y="159"/>
                  </a:lnTo>
                  <a:lnTo>
                    <a:pt x="31" y="166"/>
                  </a:lnTo>
                  <a:lnTo>
                    <a:pt x="41" y="171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113" y="193"/>
                  </a:lnTo>
                  <a:lnTo>
                    <a:pt x="130" y="195"/>
                  </a:lnTo>
                  <a:lnTo>
                    <a:pt x="140" y="195"/>
                  </a:lnTo>
                  <a:lnTo>
                    <a:pt x="147" y="193"/>
                  </a:lnTo>
                  <a:lnTo>
                    <a:pt x="152" y="188"/>
                  </a:lnTo>
                  <a:lnTo>
                    <a:pt x="159" y="183"/>
                  </a:lnTo>
                  <a:lnTo>
                    <a:pt x="159" y="183"/>
                  </a:lnTo>
                  <a:lnTo>
                    <a:pt x="164" y="173"/>
                  </a:lnTo>
                  <a:lnTo>
                    <a:pt x="168" y="159"/>
                  </a:lnTo>
                  <a:lnTo>
                    <a:pt x="168" y="149"/>
                  </a:lnTo>
                  <a:lnTo>
                    <a:pt x="166" y="137"/>
                  </a:lnTo>
                  <a:lnTo>
                    <a:pt x="164" y="125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49" y="96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0" y="70"/>
                  </a:lnTo>
                  <a:lnTo>
                    <a:pt x="132" y="58"/>
                  </a:lnTo>
                  <a:lnTo>
                    <a:pt x="123" y="48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8" y="34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08" y="22"/>
                  </a:lnTo>
                  <a:lnTo>
                    <a:pt x="103" y="19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6" y="10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1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2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7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5" y="10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1" y="17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1" y="31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7" y="27"/>
                  </a:lnTo>
                  <a:lnTo>
                    <a:pt x="15" y="2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0" y="39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E3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Rectangle 425">
              <a:extLst>
                <a:ext uri="{FF2B5EF4-FFF2-40B4-BE49-F238E27FC236}">
                  <a16:creationId xmlns:a16="http://schemas.microsoft.com/office/drawing/2014/main" id="{B44D3065-79A6-4B42-92C3-78F8EEEF6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515" y="2763836"/>
              <a:ext cx="1067221" cy="11113"/>
            </a:xfrm>
            <a:prstGeom prst="rect">
              <a:avLst/>
            </a:prstGeom>
            <a:solidFill>
              <a:srgbClr val="E3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6" name="Freeform 29">
            <a:extLst>
              <a:ext uri="{FF2B5EF4-FFF2-40B4-BE49-F238E27FC236}">
                <a16:creationId xmlns:a16="http://schemas.microsoft.com/office/drawing/2014/main" id="{3D5A4AAC-94FD-4F44-8E50-8827263F7AFE}"/>
              </a:ext>
            </a:extLst>
          </p:cNvPr>
          <p:cNvSpPr>
            <a:spLocks/>
          </p:cNvSpPr>
          <p:nvPr/>
        </p:nvSpPr>
        <p:spPr bwMode="auto">
          <a:xfrm>
            <a:off x="2590604" y="3491234"/>
            <a:ext cx="840356" cy="937459"/>
          </a:xfrm>
          <a:custGeom>
            <a:avLst/>
            <a:gdLst>
              <a:gd name="T0" fmla="*/ 7 w 1298"/>
              <a:gd name="T1" fmla="*/ 0 h 382"/>
              <a:gd name="T2" fmla="*/ 0 w 1298"/>
              <a:gd name="T3" fmla="*/ 5 h 382"/>
              <a:gd name="T4" fmla="*/ 356 w 1298"/>
              <a:gd name="T5" fmla="*/ 382 h 382"/>
              <a:gd name="T6" fmla="*/ 1298 w 1298"/>
              <a:gd name="T7" fmla="*/ 382 h 382"/>
              <a:gd name="T8" fmla="*/ 1298 w 1298"/>
              <a:gd name="T9" fmla="*/ 373 h 382"/>
              <a:gd name="T10" fmla="*/ 358 w 1298"/>
              <a:gd name="T11" fmla="*/ 373 h 382"/>
              <a:gd name="T12" fmla="*/ 7 w 1298"/>
              <a:gd name="T13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8" h="382">
                <a:moveTo>
                  <a:pt x="7" y="0"/>
                </a:moveTo>
                <a:lnTo>
                  <a:pt x="0" y="5"/>
                </a:lnTo>
                <a:lnTo>
                  <a:pt x="356" y="382"/>
                </a:lnTo>
                <a:lnTo>
                  <a:pt x="1298" y="382"/>
                </a:lnTo>
                <a:lnTo>
                  <a:pt x="1298" y="373"/>
                </a:lnTo>
                <a:lnTo>
                  <a:pt x="358" y="373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矩形 457">
            <a:extLst>
              <a:ext uri="{FF2B5EF4-FFF2-40B4-BE49-F238E27FC236}">
                <a16:creationId xmlns:a16="http://schemas.microsoft.com/office/drawing/2014/main" id="{F6EC66B3-C433-491E-84DA-0707A60B41B0}"/>
              </a:ext>
            </a:extLst>
          </p:cNvPr>
          <p:cNvSpPr/>
          <p:nvPr/>
        </p:nvSpPr>
        <p:spPr>
          <a:xfrm>
            <a:off x="4535549" y="1204412"/>
            <a:ext cx="1731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抑郁、焦虑、专注、疲劳、眼动、面部动作、警觉、觉醒与睡眠</a:t>
            </a:r>
          </a:p>
        </p:txBody>
      </p:sp>
      <p:sp>
        <p:nvSpPr>
          <p:cNvPr id="459" name="矩形 458">
            <a:extLst>
              <a:ext uri="{FF2B5EF4-FFF2-40B4-BE49-F238E27FC236}">
                <a16:creationId xmlns:a16="http://schemas.microsoft.com/office/drawing/2014/main" id="{B8109D8B-F567-462A-918F-0F215321DE8E}"/>
              </a:ext>
            </a:extLst>
          </p:cNvPr>
          <p:cNvSpPr/>
          <p:nvPr/>
        </p:nvSpPr>
        <p:spPr>
          <a:xfrm>
            <a:off x="4535547" y="4305767"/>
            <a:ext cx="173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呼吸、心率、体动、震动等等</a:t>
            </a:r>
          </a:p>
        </p:txBody>
      </p:sp>
      <p:sp>
        <p:nvSpPr>
          <p:cNvPr id="460" name="矩形 459">
            <a:extLst>
              <a:ext uri="{FF2B5EF4-FFF2-40B4-BE49-F238E27FC236}">
                <a16:creationId xmlns:a16="http://schemas.microsoft.com/office/drawing/2014/main" id="{CC4C2B28-F07E-4C6A-954B-18F2D3053D78}"/>
              </a:ext>
            </a:extLst>
          </p:cNvPr>
          <p:cNvSpPr/>
          <p:nvPr/>
        </p:nvSpPr>
        <p:spPr>
          <a:xfrm>
            <a:off x="4535547" y="2719377"/>
            <a:ext cx="17319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精力状态、疲劳状态、情绪波动、专注思考、抵触否定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FFE30C6-8DB2-4D14-97E7-DF22A7AFFB42}"/>
              </a:ext>
            </a:extLst>
          </p:cNvPr>
          <p:cNvGrpSpPr/>
          <p:nvPr/>
        </p:nvGrpSpPr>
        <p:grpSpPr>
          <a:xfrm>
            <a:off x="7472017" y="2288483"/>
            <a:ext cx="1586258" cy="1591619"/>
            <a:chOff x="6820902" y="2277381"/>
            <a:chExt cx="1982966" cy="160952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64762A7-E3FA-40DB-A755-2106EDC5F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87"/>
            <a:stretch/>
          </p:blipFill>
          <p:spPr>
            <a:xfrm>
              <a:off x="6820902" y="2277381"/>
              <a:ext cx="1982966" cy="160952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1" name="矩形 460">
              <a:extLst>
                <a:ext uri="{FF2B5EF4-FFF2-40B4-BE49-F238E27FC236}">
                  <a16:creationId xmlns:a16="http://schemas.microsoft.com/office/drawing/2014/main" id="{214F260B-825A-464F-BF6E-C5998DA1347B}"/>
                </a:ext>
              </a:extLst>
            </p:cNvPr>
            <p:cNvSpPr/>
            <p:nvPr/>
          </p:nvSpPr>
          <p:spPr>
            <a:xfrm>
              <a:off x="6954155" y="2945300"/>
              <a:ext cx="1731902" cy="591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智能心理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SaaS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云平台</a:t>
              </a:r>
            </a:p>
          </p:txBody>
        </p:sp>
      </p:grpSp>
      <p:sp>
        <p:nvSpPr>
          <p:cNvPr id="624" name="矩形 623">
            <a:extLst>
              <a:ext uri="{FF2B5EF4-FFF2-40B4-BE49-F238E27FC236}">
                <a16:creationId xmlns:a16="http://schemas.microsoft.com/office/drawing/2014/main" id="{B79E4F3C-24D2-4F3B-8435-C4D9C9188DCF}"/>
              </a:ext>
            </a:extLst>
          </p:cNvPr>
          <p:cNvSpPr/>
          <p:nvPr/>
        </p:nvSpPr>
        <p:spPr>
          <a:xfrm>
            <a:off x="9129145" y="2043576"/>
            <a:ext cx="17319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大数据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云计算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人工智能</a:t>
            </a:r>
          </a:p>
        </p:txBody>
      </p:sp>
      <p:sp>
        <p:nvSpPr>
          <p:cNvPr id="639" name="加号 638">
            <a:extLst>
              <a:ext uri="{FF2B5EF4-FFF2-40B4-BE49-F238E27FC236}">
                <a16:creationId xmlns:a16="http://schemas.microsoft.com/office/drawing/2014/main" id="{C0B020AB-40ED-4123-B2F5-1D2ABC2FCCEC}"/>
              </a:ext>
            </a:extLst>
          </p:cNvPr>
          <p:cNvSpPr/>
          <p:nvPr/>
        </p:nvSpPr>
        <p:spPr>
          <a:xfrm>
            <a:off x="6281056" y="261384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1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3">
            <a:extLst>
              <a:ext uri="{FF2B5EF4-FFF2-40B4-BE49-F238E27FC236}">
                <a16:creationId xmlns:a16="http://schemas.microsoft.com/office/drawing/2014/main" id="{D8729667-160C-4014-A68F-18C88B7F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763" y="220874"/>
            <a:ext cx="7467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一体化解决方案</a:t>
            </a:r>
            <a:endParaRPr lang="en-US" altLang="ko-KR" sz="36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27" name="Freeform 5">
            <a:extLst>
              <a:ext uri="{FF2B5EF4-FFF2-40B4-BE49-F238E27FC236}">
                <a16:creationId xmlns:a16="http://schemas.microsoft.com/office/drawing/2014/main" id="{8DA134D6-DEF9-430D-8E3A-305714A83849}"/>
              </a:ext>
            </a:extLst>
          </p:cNvPr>
          <p:cNvSpPr>
            <a:spLocks noEditPoints="1"/>
          </p:cNvSpPr>
          <p:nvPr/>
        </p:nvSpPr>
        <p:spPr bwMode="auto">
          <a:xfrm>
            <a:off x="5176205" y="2817403"/>
            <a:ext cx="312419" cy="499294"/>
          </a:xfrm>
          <a:custGeom>
            <a:avLst/>
            <a:gdLst>
              <a:gd name="T0" fmla="*/ 1088 w 1280"/>
              <a:gd name="T1" fmla="*/ 0 h 2048"/>
              <a:gd name="T2" fmla="*/ 192 w 1280"/>
              <a:gd name="T3" fmla="*/ 0 h 2048"/>
              <a:gd name="T4" fmla="*/ 0 w 1280"/>
              <a:gd name="T5" fmla="*/ 192 h 2048"/>
              <a:gd name="T6" fmla="*/ 0 w 1280"/>
              <a:gd name="T7" fmla="*/ 1856 h 2048"/>
              <a:gd name="T8" fmla="*/ 192 w 1280"/>
              <a:gd name="T9" fmla="*/ 2048 h 2048"/>
              <a:gd name="T10" fmla="*/ 1088 w 1280"/>
              <a:gd name="T11" fmla="*/ 2048 h 2048"/>
              <a:gd name="T12" fmla="*/ 1280 w 1280"/>
              <a:gd name="T13" fmla="*/ 1856 h 2048"/>
              <a:gd name="T14" fmla="*/ 1280 w 1280"/>
              <a:gd name="T15" fmla="*/ 192 h 2048"/>
              <a:gd name="T16" fmla="*/ 1088 w 1280"/>
              <a:gd name="T17" fmla="*/ 0 h 2048"/>
              <a:gd name="T18" fmla="*/ 384 w 1280"/>
              <a:gd name="T19" fmla="*/ 96 h 2048"/>
              <a:gd name="T20" fmla="*/ 896 w 1280"/>
              <a:gd name="T21" fmla="*/ 96 h 2048"/>
              <a:gd name="T22" fmla="*/ 896 w 1280"/>
              <a:gd name="T23" fmla="*/ 160 h 2048"/>
              <a:gd name="T24" fmla="*/ 384 w 1280"/>
              <a:gd name="T25" fmla="*/ 160 h 2048"/>
              <a:gd name="T26" fmla="*/ 384 w 1280"/>
              <a:gd name="T27" fmla="*/ 96 h 2048"/>
              <a:gd name="T28" fmla="*/ 640 w 1280"/>
              <a:gd name="T29" fmla="*/ 1920 h 2048"/>
              <a:gd name="T30" fmla="*/ 512 w 1280"/>
              <a:gd name="T31" fmla="*/ 1792 h 2048"/>
              <a:gd name="T32" fmla="*/ 640 w 1280"/>
              <a:gd name="T33" fmla="*/ 1664 h 2048"/>
              <a:gd name="T34" fmla="*/ 768 w 1280"/>
              <a:gd name="T35" fmla="*/ 1792 h 2048"/>
              <a:gd name="T36" fmla="*/ 640 w 1280"/>
              <a:gd name="T37" fmla="*/ 1920 h 2048"/>
              <a:gd name="T38" fmla="*/ 1152 w 1280"/>
              <a:gd name="T39" fmla="*/ 1536 h 2048"/>
              <a:gd name="T40" fmla="*/ 128 w 1280"/>
              <a:gd name="T41" fmla="*/ 1536 h 2048"/>
              <a:gd name="T42" fmla="*/ 128 w 1280"/>
              <a:gd name="T43" fmla="*/ 256 h 2048"/>
              <a:gd name="T44" fmla="*/ 1152 w 1280"/>
              <a:gd name="T45" fmla="*/ 256 h 2048"/>
              <a:gd name="T46" fmla="*/ 1152 w 1280"/>
              <a:gd name="T47" fmla="*/ 153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80" h="2048">
                <a:moveTo>
                  <a:pt x="1088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088" y="2048"/>
                  <a:pt x="1088" y="2048"/>
                  <a:pt x="1088" y="2048"/>
                </a:cubicBezTo>
                <a:cubicBezTo>
                  <a:pt x="1194" y="2048"/>
                  <a:pt x="1280" y="1962"/>
                  <a:pt x="1280" y="1856"/>
                </a:cubicBezTo>
                <a:cubicBezTo>
                  <a:pt x="1280" y="192"/>
                  <a:pt x="1280" y="192"/>
                  <a:pt x="1280" y="192"/>
                </a:cubicBezTo>
                <a:cubicBezTo>
                  <a:pt x="1280" y="86"/>
                  <a:pt x="1194" y="0"/>
                  <a:pt x="1088" y="0"/>
                </a:cubicBezTo>
                <a:close/>
                <a:moveTo>
                  <a:pt x="384" y="96"/>
                </a:moveTo>
                <a:cubicBezTo>
                  <a:pt x="896" y="96"/>
                  <a:pt x="896" y="96"/>
                  <a:pt x="896" y="96"/>
                </a:cubicBezTo>
                <a:cubicBezTo>
                  <a:pt x="896" y="160"/>
                  <a:pt x="896" y="160"/>
                  <a:pt x="896" y="160"/>
                </a:cubicBezTo>
                <a:cubicBezTo>
                  <a:pt x="384" y="160"/>
                  <a:pt x="384" y="160"/>
                  <a:pt x="384" y="160"/>
                </a:cubicBezTo>
                <a:lnTo>
                  <a:pt x="384" y="96"/>
                </a:lnTo>
                <a:close/>
                <a:moveTo>
                  <a:pt x="640" y="1920"/>
                </a:moveTo>
                <a:cubicBezTo>
                  <a:pt x="569" y="1920"/>
                  <a:pt x="512" y="1863"/>
                  <a:pt x="512" y="1792"/>
                </a:cubicBezTo>
                <a:cubicBezTo>
                  <a:pt x="512" y="1721"/>
                  <a:pt x="569" y="1664"/>
                  <a:pt x="640" y="1664"/>
                </a:cubicBezTo>
                <a:cubicBezTo>
                  <a:pt x="711" y="1664"/>
                  <a:pt x="768" y="1721"/>
                  <a:pt x="768" y="1792"/>
                </a:cubicBezTo>
                <a:cubicBezTo>
                  <a:pt x="768" y="1863"/>
                  <a:pt x="711" y="1920"/>
                  <a:pt x="640" y="1920"/>
                </a:cubicBezTo>
                <a:close/>
                <a:moveTo>
                  <a:pt x="1152" y="1536"/>
                </a:moveTo>
                <a:cubicBezTo>
                  <a:pt x="128" y="1536"/>
                  <a:pt x="128" y="1536"/>
                  <a:pt x="128" y="153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152" y="256"/>
                  <a:pt x="1152" y="256"/>
                  <a:pt x="1152" y="256"/>
                </a:cubicBezTo>
                <a:lnTo>
                  <a:pt x="1152" y="1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628" name="Freeform 9">
            <a:extLst>
              <a:ext uri="{FF2B5EF4-FFF2-40B4-BE49-F238E27FC236}">
                <a16:creationId xmlns:a16="http://schemas.microsoft.com/office/drawing/2014/main" id="{90D8D0E7-AB32-43DE-82EF-6ADA4B51D09B}"/>
              </a:ext>
            </a:extLst>
          </p:cNvPr>
          <p:cNvSpPr>
            <a:spLocks noEditPoints="1"/>
          </p:cNvSpPr>
          <p:nvPr/>
        </p:nvSpPr>
        <p:spPr bwMode="auto">
          <a:xfrm>
            <a:off x="5628909" y="2811115"/>
            <a:ext cx="416046" cy="511869"/>
          </a:xfrm>
          <a:custGeom>
            <a:avLst/>
            <a:gdLst>
              <a:gd name="T0" fmla="*/ 1472 w 1664"/>
              <a:gd name="T1" fmla="*/ 0 h 2048"/>
              <a:gd name="T2" fmla="*/ 192 w 1664"/>
              <a:gd name="T3" fmla="*/ 0 h 2048"/>
              <a:gd name="T4" fmla="*/ 0 w 1664"/>
              <a:gd name="T5" fmla="*/ 192 h 2048"/>
              <a:gd name="T6" fmla="*/ 0 w 1664"/>
              <a:gd name="T7" fmla="*/ 1856 h 2048"/>
              <a:gd name="T8" fmla="*/ 192 w 1664"/>
              <a:gd name="T9" fmla="*/ 2048 h 2048"/>
              <a:gd name="T10" fmla="*/ 1472 w 1664"/>
              <a:gd name="T11" fmla="*/ 2048 h 2048"/>
              <a:gd name="T12" fmla="*/ 1664 w 1664"/>
              <a:gd name="T13" fmla="*/ 1856 h 2048"/>
              <a:gd name="T14" fmla="*/ 1664 w 1664"/>
              <a:gd name="T15" fmla="*/ 192 h 2048"/>
              <a:gd name="T16" fmla="*/ 1472 w 1664"/>
              <a:gd name="T17" fmla="*/ 0 h 2048"/>
              <a:gd name="T18" fmla="*/ 832 w 1664"/>
              <a:gd name="T19" fmla="*/ 1984 h 2048"/>
              <a:gd name="T20" fmla="*/ 768 w 1664"/>
              <a:gd name="T21" fmla="*/ 1920 h 2048"/>
              <a:gd name="T22" fmla="*/ 832 w 1664"/>
              <a:gd name="T23" fmla="*/ 1856 h 2048"/>
              <a:gd name="T24" fmla="*/ 896 w 1664"/>
              <a:gd name="T25" fmla="*/ 1920 h 2048"/>
              <a:gd name="T26" fmla="*/ 832 w 1664"/>
              <a:gd name="T27" fmla="*/ 1984 h 2048"/>
              <a:gd name="T28" fmla="*/ 1408 w 1664"/>
              <a:gd name="T29" fmla="*/ 1792 h 2048"/>
              <a:gd name="T30" fmla="*/ 256 w 1664"/>
              <a:gd name="T31" fmla="*/ 1792 h 2048"/>
              <a:gd name="T32" fmla="*/ 256 w 1664"/>
              <a:gd name="T33" fmla="*/ 256 h 2048"/>
              <a:gd name="T34" fmla="*/ 1408 w 1664"/>
              <a:gd name="T35" fmla="*/ 256 h 2048"/>
              <a:gd name="T36" fmla="*/ 1408 w 1664"/>
              <a:gd name="T37" fmla="*/ 179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4" h="2048">
                <a:moveTo>
                  <a:pt x="147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472" y="2048"/>
                  <a:pt x="1472" y="2048"/>
                  <a:pt x="1472" y="2048"/>
                </a:cubicBezTo>
                <a:cubicBezTo>
                  <a:pt x="1578" y="2048"/>
                  <a:pt x="1664" y="1962"/>
                  <a:pt x="1664" y="1856"/>
                </a:cubicBezTo>
                <a:cubicBezTo>
                  <a:pt x="1664" y="192"/>
                  <a:pt x="1664" y="192"/>
                  <a:pt x="1664" y="192"/>
                </a:cubicBezTo>
                <a:cubicBezTo>
                  <a:pt x="1664" y="86"/>
                  <a:pt x="1578" y="0"/>
                  <a:pt x="1472" y="0"/>
                </a:cubicBezTo>
                <a:close/>
                <a:moveTo>
                  <a:pt x="832" y="1984"/>
                </a:moveTo>
                <a:cubicBezTo>
                  <a:pt x="797" y="1984"/>
                  <a:pt x="768" y="1955"/>
                  <a:pt x="768" y="1920"/>
                </a:cubicBezTo>
                <a:cubicBezTo>
                  <a:pt x="768" y="1885"/>
                  <a:pt x="797" y="1856"/>
                  <a:pt x="832" y="1856"/>
                </a:cubicBezTo>
                <a:cubicBezTo>
                  <a:pt x="867" y="1856"/>
                  <a:pt x="896" y="1885"/>
                  <a:pt x="896" y="1920"/>
                </a:cubicBezTo>
                <a:cubicBezTo>
                  <a:pt x="896" y="1955"/>
                  <a:pt x="867" y="1984"/>
                  <a:pt x="832" y="1984"/>
                </a:cubicBezTo>
                <a:close/>
                <a:moveTo>
                  <a:pt x="1408" y="1792"/>
                </a:moveTo>
                <a:cubicBezTo>
                  <a:pt x="256" y="1792"/>
                  <a:pt x="256" y="1792"/>
                  <a:pt x="256" y="1792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1408" y="256"/>
                  <a:pt x="1408" y="256"/>
                  <a:pt x="1408" y="256"/>
                </a:cubicBezTo>
                <a:lnTo>
                  <a:pt x="1408" y="17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29" name="组合 628">
            <a:extLst>
              <a:ext uri="{FF2B5EF4-FFF2-40B4-BE49-F238E27FC236}">
                <a16:creationId xmlns:a16="http://schemas.microsoft.com/office/drawing/2014/main" id="{F0864F39-2DA3-4EC9-A98D-C22D6E99D635}"/>
              </a:ext>
            </a:extLst>
          </p:cNvPr>
          <p:cNvGrpSpPr/>
          <p:nvPr/>
        </p:nvGrpSpPr>
        <p:grpSpPr>
          <a:xfrm>
            <a:off x="6150570" y="2823911"/>
            <a:ext cx="598335" cy="499294"/>
            <a:chOff x="1441656" y="371310"/>
            <a:chExt cx="483989" cy="403875"/>
          </a:xfrm>
          <a:solidFill>
            <a:schemeClr val="bg2"/>
          </a:solidFill>
        </p:grpSpPr>
        <p:sp>
          <p:nvSpPr>
            <p:cNvPr id="630" name="Freeform 5">
              <a:extLst>
                <a:ext uri="{FF2B5EF4-FFF2-40B4-BE49-F238E27FC236}">
                  <a16:creationId xmlns:a16="http://schemas.microsoft.com/office/drawing/2014/main" id="{EFBA866C-DABF-4026-8066-90CE93E21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656" y="371310"/>
              <a:ext cx="483989" cy="323347"/>
            </a:xfrm>
            <a:custGeom>
              <a:avLst/>
              <a:gdLst>
                <a:gd name="T0" fmla="*/ 0 w 992"/>
                <a:gd name="T1" fmla="*/ 599 h 662"/>
                <a:gd name="T2" fmla="*/ 0 w 992"/>
                <a:gd name="T3" fmla="*/ 62 h 662"/>
                <a:gd name="T4" fmla="*/ 18 w 992"/>
                <a:gd name="T5" fmla="*/ 27 h 662"/>
                <a:gd name="T6" fmla="*/ 64 w 992"/>
                <a:gd name="T7" fmla="*/ 0 h 662"/>
                <a:gd name="T8" fmla="*/ 928 w 992"/>
                <a:gd name="T9" fmla="*/ 0 h 662"/>
                <a:gd name="T10" fmla="*/ 981 w 992"/>
                <a:gd name="T11" fmla="*/ 36 h 662"/>
                <a:gd name="T12" fmla="*/ 992 w 992"/>
                <a:gd name="T13" fmla="*/ 62 h 662"/>
                <a:gd name="T14" fmla="*/ 992 w 992"/>
                <a:gd name="T15" fmla="*/ 599 h 662"/>
                <a:gd name="T16" fmla="*/ 990 w 992"/>
                <a:gd name="T17" fmla="*/ 602 h 662"/>
                <a:gd name="T18" fmla="*/ 912 w 992"/>
                <a:gd name="T19" fmla="*/ 662 h 662"/>
                <a:gd name="T20" fmla="*/ 742 w 992"/>
                <a:gd name="T21" fmla="*/ 662 h 662"/>
                <a:gd name="T22" fmla="*/ 77 w 992"/>
                <a:gd name="T23" fmla="*/ 662 h 662"/>
                <a:gd name="T24" fmla="*/ 9 w 992"/>
                <a:gd name="T25" fmla="*/ 622 h 662"/>
                <a:gd name="T26" fmla="*/ 0 w 992"/>
                <a:gd name="T27" fmla="*/ 599 h 662"/>
                <a:gd name="T28" fmla="*/ 74 w 992"/>
                <a:gd name="T29" fmla="*/ 478 h 662"/>
                <a:gd name="T30" fmla="*/ 918 w 992"/>
                <a:gd name="T31" fmla="*/ 478 h 662"/>
                <a:gd name="T32" fmla="*/ 918 w 992"/>
                <a:gd name="T33" fmla="*/ 75 h 662"/>
                <a:gd name="T34" fmla="*/ 74 w 992"/>
                <a:gd name="T35" fmla="*/ 75 h 662"/>
                <a:gd name="T36" fmla="*/ 74 w 992"/>
                <a:gd name="T37" fmla="*/ 478 h 662"/>
                <a:gd name="T38" fmla="*/ 492 w 992"/>
                <a:gd name="T39" fmla="*/ 606 h 662"/>
                <a:gd name="T40" fmla="*/ 528 w 992"/>
                <a:gd name="T41" fmla="*/ 570 h 662"/>
                <a:gd name="T42" fmla="*/ 492 w 992"/>
                <a:gd name="T43" fmla="*/ 533 h 662"/>
                <a:gd name="T44" fmla="*/ 455 w 992"/>
                <a:gd name="T45" fmla="*/ 571 h 662"/>
                <a:gd name="T46" fmla="*/ 492 w 992"/>
                <a:gd name="T47" fmla="*/ 60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2" h="662">
                  <a:moveTo>
                    <a:pt x="0" y="599"/>
                  </a:moveTo>
                  <a:cubicBezTo>
                    <a:pt x="0" y="420"/>
                    <a:pt x="0" y="241"/>
                    <a:pt x="0" y="62"/>
                  </a:cubicBezTo>
                  <a:cubicBezTo>
                    <a:pt x="6" y="50"/>
                    <a:pt x="11" y="38"/>
                    <a:pt x="18" y="27"/>
                  </a:cubicBezTo>
                  <a:cubicBezTo>
                    <a:pt x="29" y="12"/>
                    <a:pt x="47" y="5"/>
                    <a:pt x="64" y="0"/>
                  </a:cubicBezTo>
                  <a:cubicBezTo>
                    <a:pt x="352" y="0"/>
                    <a:pt x="640" y="0"/>
                    <a:pt x="928" y="0"/>
                  </a:cubicBezTo>
                  <a:cubicBezTo>
                    <a:pt x="950" y="6"/>
                    <a:pt x="969" y="16"/>
                    <a:pt x="981" y="36"/>
                  </a:cubicBezTo>
                  <a:cubicBezTo>
                    <a:pt x="986" y="45"/>
                    <a:pt x="989" y="54"/>
                    <a:pt x="992" y="62"/>
                  </a:cubicBezTo>
                  <a:cubicBezTo>
                    <a:pt x="992" y="241"/>
                    <a:pt x="992" y="420"/>
                    <a:pt x="992" y="599"/>
                  </a:cubicBezTo>
                  <a:cubicBezTo>
                    <a:pt x="992" y="600"/>
                    <a:pt x="991" y="601"/>
                    <a:pt x="990" y="602"/>
                  </a:cubicBezTo>
                  <a:cubicBezTo>
                    <a:pt x="980" y="642"/>
                    <a:pt x="954" y="662"/>
                    <a:pt x="912" y="662"/>
                  </a:cubicBezTo>
                  <a:cubicBezTo>
                    <a:pt x="856" y="662"/>
                    <a:pt x="799" y="662"/>
                    <a:pt x="742" y="662"/>
                  </a:cubicBezTo>
                  <a:cubicBezTo>
                    <a:pt x="520" y="662"/>
                    <a:pt x="299" y="662"/>
                    <a:pt x="77" y="662"/>
                  </a:cubicBezTo>
                  <a:cubicBezTo>
                    <a:pt x="47" y="662"/>
                    <a:pt x="24" y="649"/>
                    <a:pt x="9" y="622"/>
                  </a:cubicBezTo>
                  <a:cubicBezTo>
                    <a:pt x="5" y="615"/>
                    <a:pt x="3" y="607"/>
                    <a:pt x="0" y="599"/>
                  </a:cubicBezTo>
                  <a:close/>
                  <a:moveTo>
                    <a:pt x="74" y="478"/>
                  </a:moveTo>
                  <a:cubicBezTo>
                    <a:pt x="356" y="478"/>
                    <a:pt x="637" y="478"/>
                    <a:pt x="918" y="478"/>
                  </a:cubicBezTo>
                  <a:cubicBezTo>
                    <a:pt x="918" y="343"/>
                    <a:pt x="918" y="209"/>
                    <a:pt x="918" y="75"/>
                  </a:cubicBezTo>
                  <a:cubicBezTo>
                    <a:pt x="637" y="75"/>
                    <a:pt x="356" y="75"/>
                    <a:pt x="74" y="75"/>
                  </a:cubicBezTo>
                  <a:cubicBezTo>
                    <a:pt x="74" y="209"/>
                    <a:pt x="74" y="343"/>
                    <a:pt x="74" y="478"/>
                  </a:cubicBezTo>
                  <a:close/>
                  <a:moveTo>
                    <a:pt x="492" y="606"/>
                  </a:moveTo>
                  <a:cubicBezTo>
                    <a:pt x="512" y="606"/>
                    <a:pt x="528" y="590"/>
                    <a:pt x="528" y="570"/>
                  </a:cubicBezTo>
                  <a:cubicBezTo>
                    <a:pt x="528" y="550"/>
                    <a:pt x="512" y="533"/>
                    <a:pt x="492" y="533"/>
                  </a:cubicBezTo>
                  <a:cubicBezTo>
                    <a:pt x="471" y="533"/>
                    <a:pt x="455" y="550"/>
                    <a:pt x="455" y="571"/>
                  </a:cubicBezTo>
                  <a:cubicBezTo>
                    <a:pt x="455" y="590"/>
                    <a:pt x="472" y="606"/>
                    <a:pt x="492" y="6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6">
              <a:extLst>
                <a:ext uri="{FF2B5EF4-FFF2-40B4-BE49-F238E27FC236}">
                  <a16:creationId xmlns:a16="http://schemas.microsoft.com/office/drawing/2014/main" id="{63E6C856-327F-45BE-ACA9-E219360F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652" y="721019"/>
              <a:ext cx="161673" cy="54166"/>
            </a:xfrm>
            <a:custGeom>
              <a:avLst/>
              <a:gdLst>
                <a:gd name="T0" fmla="*/ 1 w 331"/>
                <a:gd name="T1" fmla="*/ 111 h 111"/>
                <a:gd name="T2" fmla="*/ 1 w 331"/>
                <a:gd name="T3" fmla="*/ 81 h 111"/>
                <a:gd name="T4" fmla="*/ 11 w 331"/>
                <a:gd name="T5" fmla="*/ 73 h 111"/>
                <a:gd name="T6" fmla="*/ 97 w 331"/>
                <a:gd name="T7" fmla="*/ 59 h 111"/>
                <a:gd name="T8" fmla="*/ 111 w 331"/>
                <a:gd name="T9" fmla="*/ 56 h 111"/>
                <a:gd name="T10" fmla="*/ 111 w 331"/>
                <a:gd name="T11" fmla="*/ 0 h 111"/>
                <a:gd name="T12" fmla="*/ 220 w 331"/>
                <a:gd name="T13" fmla="*/ 0 h 111"/>
                <a:gd name="T14" fmla="*/ 220 w 331"/>
                <a:gd name="T15" fmla="*/ 56 h 111"/>
                <a:gd name="T16" fmla="*/ 293 w 331"/>
                <a:gd name="T17" fmla="*/ 70 h 111"/>
                <a:gd name="T18" fmla="*/ 300 w 331"/>
                <a:gd name="T19" fmla="*/ 71 h 111"/>
                <a:gd name="T20" fmla="*/ 327 w 331"/>
                <a:gd name="T21" fmla="*/ 111 h 111"/>
                <a:gd name="T22" fmla="*/ 1 w 331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111">
                  <a:moveTo>
                    <a:pt x="1" y="111"/>
                  </a:moveTo>
                  <a:cubicBezTo>
                    <a:pt x="1" y="100"/>
                    <a:pt x="0" y="90"/>
                    <a:pt x="1" y="81"/>
                  </a:cubicBezTo>
                  <a:cubicBezTo>
                    <a:pt x="2" y="78"/>
                    <a:pt x="7" y="74"/>
                    <a:pt x="11" y="73"/>
                  </a:cubicBezTo>
                  <a:cubicBezTo>
                    <a:pt x="40" y="68"/>
                    <a:pt x="69" y="63"/>
                    <a:pt x="97" y="59"/>
                  </a:cubicBezTo>
                  <a:cubicBezTo>
                    <a:pt x="102" y="58"/>
                    <a:pt x="106" y="57"/>
                    <a:pt x="111" y="56"/>
                  </a:cubicBezTo>
                  <a:cubicBezTo>
                    <a:pt x="111" y="37"/>
                    <a:pt x="111" y="19"/>
                    <a:pt x="111" y="0"/>
                  </a:cubicBezTo>
                  <a:cubicBezTo>
                    <a:pt x="148" y="0"/>
                    <a:pt x="183" y="0"/>
                    <a:pt x="220" y="0"/>
                  </a:cubicBezTo>
                  <a:cubicBezTo>
                    <a:pt x="220" y="18"/>
                    <a:pt x="220" y="36"/>
                    <a:pt x="220" y="56"/>
                  </a:cubicBezTo>
                  <a:cubicBezTo>
                    <a:pt x="245" y="61"/>
                    <a:pt x="269" y="66"/>
                    <a:pt x="293" y="70"/>
                  </a:cubicBezTo>
                  <a:cubicBezTo>
                    <a:pt x="296" y="71"/>
                    <a:pt x="298" y="71"/>
                    <a:pt x="300" y="71"/>
                  </a:cubicBezTo>
                  <a:cubicBezTo>
                    <a:pt x="331" y="78"/>
                    <a:pt x="331" y="78"/>
                    <a:pt x="327" y="111"/>
                  </a:cubicBezTo>
                  <a:cubicBezTo>
                    <a:pt x="219" y="111"/>
                    <a:pt x="111" y="111"/>
                    <a:pt x="1" y="1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F0009EF3-C6C2-4C4D-9A18-84FB6309A8E3}"/>
              </a:ext>
            </a:extLst>
          </p:cNvPr>
          <p:cNvGrpSpPr/>
          <p:nvPr/>
        </p:nvGrpSpPr>
        <p:grpSpPr>
          <a:xfrm>
            <a:off x="1920060" y="2365582"/>
            <a:ext cx="760599" cy="515349"/>
            <a:chOff x="2718333" y="1944874"/>
            <a:chExt cx="1506538" cy="1020763"/>
          </a:xfrm>
          <a:solidFill>
            <a:schemeClr val="bg2"/>
          </a:solidFill>
        </p:grpSpPr>
        <p:sp>
          <p:nvSpPr>
            <p:cNvPr id="633" name="Freeform 5">
              <a:extLst>
                <a:ext uri="{FF2B5EF4-FFF2-40B4-BE49-F238E27FC236}">
                  <a16:creationId xmlns:a16="http://schemas.microsoft.com/office/drawing/2014/main" id="{9A2AB8D6-E9CA-4C58-A805-A30AFBD57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133" y="1944874"/>
              <a:ext cx="1139825" cy="1020763"/>
            </a:xfrm>
            <a:custGeom>
              <a:avLst/>
              <a:gdLst>
                <a:gd name="T0" fmla="*/ 125 w 302"/>
                <a:gd name="T1" fmla="*/ 144 h 269"/>
                <a:gd name="T2" fmla="*/ 127 w 302"/>
                <a:gd name="T3" fmla="*/ 144 h 269"/>
                <a:gd name="T4" fmla="*/ 125 w 302"/>
                <a:gd name="T5" fmla="*/ 142 h 269"/>
                <a:gd name="T6" fmla="*/ 91 w 302"/>
                <a:gd name="T7" fmla="*/ 64 h 269"/>
                <a:gd name="T8" fmla="*/ 153 w 302"/>
                <a:gd name="T9" fmla="*/ 0 h 269"/>
                <a:gd name="T10" fmla="*/ 213 w 302"/>
                <a:gd name="T11" fmla="*/ 66 h 269"/>
                <a:gd name="T12" fmla="*/ 177 w 302"/>
                <a:gd name="T13" fmla="*/ 143 h 269"/>
                <a:gd name="T14" fmla="*/ 250 w 302"/>
                <a:gd name="T15" fmla="*/ 176 h 269"/>
                <a:gd name="T16" fmla="*/ 293 w 302"/>
                <a:gd name="T17" fmla="*/ 249 h 269"/>
                <a:gd name="T18" fmla="*/ 13 w 302"/>
                <a:gd name="T19" fmla="*/ 249 h 269"/>
                <a:gd name="T20" fmla="*/ 52 w 302"/>
                <a:gd name="T21" fmla="*/ 176 h 269"/>
                <a:gd name="T22" fmla="*/ 125 w 302"/>
                <a:gd name="T2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269">
                  <a:moveTo>
                    <a:pt x="125" y="144"/>
                  </a:moveTo>
                  <a:cubicBezTo>
                    <a:pt x="127" y="144"/>
                    <a:pt x="127" y="144"/>
                    <a:pt x="127" y="144"/>
                  </a:cubicBezTo>
                  <a:cubicBezTo>
                    <a:pt x="127" y="144"/>
                    <a:pt x="126" y="143"/>
                    <a:pt x="125" y="142"/>
                  </a:cubicBezTo>
                  <a:cubicBezTo>
                    <a:pt x="106" y="125"/>
                    <a:pt x="91" y="91"/>
                    <a:pt x="91" y="64"/>
                  </a:cubicBezTo>
                  <a:cubicBezTo>
                    <a:pt x="91" y="25"/>
                    <a:pt x="123" y="0"/>
                    <a:pt x="153" y="0"/>
                  </a:cubicBezTo>
                  <a:cubicBezTo>
                    <a:pt x="183" y="0"/>
                    <a:pt x="213" y="27"/>
                    <a:pt x="213" y="66"/>
                  </a:cubicBezTo>
                  <a:cubicBezTo>
                    <a:pt x="213" y="93"/>
                    <a:pt x="197" y="126"/>
                    <a:pt x="177" y="143"/>
                  </a:cubicBezTo>
                  <a:cubicBezTo>
                    <a:pt x="181" y="159"/>
                    <a:pt x="203" y="164"/>
                    <a:pt x="250" y="176"/>
                  </a:cubicBezTo>
                  <a:cubicBezTo>
                    <a:pt x="302" y="191"/>
                    <a:pt x="296" y="239"/>
                    <a:pt x="293" y="249"/>
                  </a:cubicBezTo>
                  <a:cubicBezTo>
                    <a:pt x="287" y="266"/>
                    <a:pt x="18" y="269"/>
                    <a:pt x="13" y="249"/>
                  </a:cubicBezTo>
                  <a:cubicBezTo>
                    <a:pt x="12" y="241"/>
                    <a:pt x="0" y="191"/>
                    <a:pt x="52" y="176"/>
                  </a:cubicBezTo>
                  <a:cubicBezTo>
                    <a:pt x="97" y="164"/>
                    <a:pt x="120" y="159"/>
                    <a:pt x="125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">
              <a:extLst>
                <a:ext uri="{FF2B5EF4-FFF2-40B4-BE49-F238E27FC236}">
                  <a16:creationId xmlns:a16="http://schemas.microsoft.com/office/drawing/2014/main" id="{1AD2C808-7980-488A-8616-ECD51720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621" y="2483037"/>
              <a:ext cx="7938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7">
              <a:extLst>
                <a:ext uri="{FF2B5EF4-FFF2-40B4-BE49-F238E27FC236}">
                  <a16:creationId xmlns:a16="http://schemas.microsoft.com/office/drawing/2014/main" id="{99967024-2E4C-49AD-B7D7-1F3C6DD5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333" y="2084574"/>
              <a:ext cx="561975" cy="744538"/>
            </a:xfrm>
            <a:custGeom>
              <a:avLst/>
              <a:gdLst>
                <a:gd name="T0" fmla="*/ 97 w 149"/>
                <a:gd name="T1" fmla="*/ 133 h 196"/>
                <a:gd name="T2" fmla="*/ 106 w 149"/>
                <a:gd name="T3" fmla="*/ 131 h 196"/>
                <a:gd name="T4" fmla="*/ 145 w 149"/>
                <a:gd name="T5" fmla="*/ 120 h 196"/>
                <a:gd name="T6" fmla="*/ 132 w 149"/>
                <a:gd name="T7" fmla="*/ 107 h 196"/>
                <a:gd name="T8" fmla="*/ 149 w 149"/>
                <a:gd name="T9" fmla="*/ 85 h 196"/>
                <a:gd name="T10" fmla="*/ 132 w 149"/>
                <a:gd name="T11" fmla="*/ 27 h 196"/>
                <a:gd name="T12" fmla="*/ 136 w 149"/>
                <a:gd name="T13" fmla="*/ 7 h 196"/>
                <a:gd name="T14" fmla="*/ 114 w 149"/>
                <a:gd name="T15" fmla="*/ 0 h 196"/>
                <a:gd name="T16" fmla="*/ 68 w 149"/>
                <a:gd name="T17" fmla="*/ 48 h 196"/>
                <a:gd name="T18" fmla="*/ 93 w 149"/>
                <a:gd name="T19" fmla="*/ 107 h 196"/>
                <a:gd name="T20" fmla="*/ 95 w 149"/>
                <a:gd name="T21" fmla="*/ 108 h 196"/>
                <a:gd name="T22" fmla="*/ 93 w 149"/>
                <a:gd name="T23" fmla="*/ 108 h 196"/>
                <a:gd name="T24" fmla="*/ 38 w 149"/>
                <a:gd name="T25" fmla="*/ 132 h 196"/>
                <a:gd name="T26" fmla="*/ 9 w 149"/>
                <a:gd name="T27" fmla="*/ 187 h 196"/>
                <a:gd name="T28" fmla="*/ 52 w 149"/>
                <a:gd name="T29" fmla="*/ 196 h 196"/>
                <a:gd name="T30" fmla="*/ 97 w 149"/>
                <a:gd name="T31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96">
                  <a:moveTo>
                    <a:pt x="97" y="133"/>
                  </a:moveTo>
                  <a:cubicBezTo>
                    <a:pt x="106" y="131"/>
                    <a:pt x="106" y="131"/>
                    <a:pt x="106" y="131"/>
                  </a:cubicBezTo>
                  <a:cubicBezTo>
                    <a:pt x="122" y="127"/>
                    <a:pt x="135" y="123"/>
                    <a:pt x="145" y="120"/>
                  </a:cubicBezTo>
                  <a:cubicBezTo>
                    <a:pt x="138" y="116"/>
                    <a:pt x="133" y="112"/>
                    <a:pt x="132" y="107"/>
                  </a:cubicBezTo>
                  <a:cubicBezTo>
                    <a:pt x="138" y="101"/>
                    <a:pt x="144" y="94"/>
                    <a:pt x="149" y="85"/>
                  </a:cubicBezTo>
                  <a:cubicBezTo>
                    <a:pt x="139" y="67"/>
                    <a:pt x="132" y="46"/>
                    <a:pt x="132" y="27"/>
                  </a:cubicBezTo>
                  <a:cubicBezTo>
                    <a:pt x="132" y="20"/>
                    <a:pt x="133" y="13"/>
                    <a:pt x="136" y="7"/>
                  </a:cubicBezTo>
                  <a:cubicBezTo>
                    <a:pt x="129" y="2"/>
                    <a:pt x="122" y="0"/>
                    <a:pt x="114" y="0"/>
                  </a:cubicBezTo>
                  <a:cubicBezTo>
                    <a:pt x="92" y="0"/>
                    <a:pt x="68" y="19"/>
                    <a:pt x="68" y="48"/>
                  </a:cubicBezTo>
                  <a:cubicBezTo>
                    <a:pt x="68" y="68"/>
                    <a:pt x="79" y="94"/>
                    <a:pt x="93" y="107"/>
                  </a:cubicBezTo>
                  <a:cubicBezTo>
                    <a:pt x="94" y="107"/>
                    <a:pt x="94" y="108"/>
                    <a:pt x="95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9" y="119"/>
                    <a:pt x="72" y="123"/>
                    <a:pt x="38" y="132"/>
                  </a:cubicBezTo>
                  <a:cubicBezTo>
                    <a:pt x="0" y="143"/>
                    <a:pt x="9" y="181"/>
                    <a:pt x="9" y="187"/>
                  </a:cubicBezTo>
                  <a:cubicBezTo>
                    <a:pt x="11" y="191"/>
                    <a:pt x="28" y="194"/>
                    <a:pt x="52" y="196"/>
                  </a:cubicBezTo>
                  <a:cubicBezTo>
                    <a:pt x="51" y="155"/>
                    <a:pt x="75" y="140"/>
                    <a:pt x="97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8">
              <a:extLst>
                <a:ext uri="{FF2B5EF4-FFF2-40B4-BE49-F238E27FC236}">
                  <a16:creationId xmlns:a16="http://schemas.microsoft.com/office/drawing/2014/main" id="{8B00E3CD-0A48-4D2E-A3AB-01754E80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896" y="2084574"/>
              <a:ext cx="561975" cy="744538"/>
            </a:xfrm>
            <a:custGeom>
              <a:avLst/>
              <a:gdLst>
                <a:gd name="T0" fmla="*/ 52 w 149"/>
                <a:gd name="T1" fmla="*/ 133 h 196"/>
                <a:gd name="T2" fmla="*/ 43 w 149"/>
                <a:gd name="T3" fmla="*/ 131 h 196"/>
                <a:gd name="T4" fmla="*/ 4 w 149"/>
                <a:gd name="T5" fmla="*/ 120 h 196"/>
                <a:gd name="T6" fmla="*/ 17 w 149"/>
                <a:gd name="T7" fmla="*/ 107 h 196"/>
                <a:gd name="T8" fmla="*/ 0 w 149"/>
                <a:gd name="T9" fmla="*/ 85 h 196"/>
                <a:gd name="T10" fmla="*/ 17 w 149"/>
                <a:gd name="T11" fmla="*/ 27 h 196"/>
                <a:gd name="T12" fmla="*/ 13 w 149"/>
                <a:gd name="T13" fmla="*/ 7 h 196"/>
                <a:gd name="T14" fmla="*/ 35 w 149"/>
                <a:gd name="T15" fmla="*/ 0 h 196"/>
                <a:gd name="T16" fmla="*/ 81 w 149"/>
                <a:gd name="T17" fmla="*/ 48 h 196"/>
                <a:gd name="T18" fmla="*/ 55 w 149"/>
                <a:gd name="T19" fmla="*/ 107 h 196"/>
                <a:gd name="T20" fmla="*/ 54 w 149"/>
                <a:gd name="T21" fmla="*/ 108 h 196"/>
                <a:gd name="T22" fmla="*/ 56 w 149"/>
                <a:gd name="T23" fmla="*/ 108 h 196"/>
                <a:gd name="T24" fmla="*/ 110 w 149"/>
                <a:gd name="T25" fmla="*/ 132 h 196"/>
                <a:gd name="T26" fmla="*/ 139 w 149"/>
                <a:gd name="T27" fmla="*/ 187 h 196"/>
                <a:gd name="T28" fmla="*/ 97 w 149"/>
                <a:gd name="T29" fmla="*/ 196 h 196"/>
                <a:gd name="T30" fmla="*/ 52 w 149"/>
                <a:gd name="T31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96">
                  <a:moveTo>
                    <a:pt x="52" y="133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26" y="127"/>
                    <a:pt x="13" y="123"/>
                    <a:pt x="4" y="120"/>
                  </a:cubicBezTo>
                  <a:cubicBezTo>
                    <a:pt x="11" y="116"/>
                    <a:pt x="16" y="112"/>
                    <a:pt x="17" y="107"/>
                  </a:cubicBezTo>
                  <a:cubicBezTo>
                    <a:pt x="11" y="101"/>
                    <a:pt x="5" y="94"/>
                    <a:pt x="0" y="85"/>
                  </a:cubicBezTo>
                  <a:cubicBezTo>
                    <a:pt x="10" y="67"/>
                    <a:pt x="17" y="46"/>
                    <a:pt x="17" y="27"/>
                  </a:cubicBezTo>
                  <a:cubicBezTo>
                    <a:pt x="17" y="20"/>
                    <a:pt x="15" y="13"/>
                    <a:pt x="13" y="7"/>
                  </a:cubicBezTo>
                  <a:cubicBezTo>
                    <a:pt x="20" y="2"/>
                    <a:pt x="27" y="0"/>
                    <a:pt x="35" y="0"/>
                  </a:cubicBezTo>
                  <a:cubicBezTo>
                    <a:pt x="57" y="0"/>
                    <a:pt x="81" y="19"/>
                    <a:pt x="81" y="48"/>
                  </a:cubicBezTo>
                  <a:cubicBezTo>
                    <a:pt x="81" y="68"/>
                    <a:pt x="70" y="94"/>
                    <a:pt x="55" y="107"/>
                  </a:cubicBezTo>
                  <a:cubicBezTo>
                    <a:pt x="55" y="107"/>
                    <a:pt x="55" y="108"/>
                    <a:pt x="54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0" y="119"/>
                    <a:pt x="76" y="123"/>
                    <a:pt x="110" y="132"/>
                  </a:cubicBezTo>
                  <a:cubicBezTo>
                    <a:pt x="149" y="143"/>
                    <a:pt x="140" y="181"/>
                    <a:pt x="139" y="187"/>
                  </a:cubicBezTo>
                  <a:cubicBezTo>
                    <a:pt x="138" y="191"/>
                    <a:pt x="121" y="194"/>
                    <a:pt x="97" y="196"/>
                  </a:cubicBezTo>
                  <a:cubicBezTo>
                    <a:pt x="98" y="155"/>
                    <a:pt x="73" y="140"/>
                    <a:pt x="52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7" name="Freeform 5">
            <a:extLst>
              <a:ext uri="{FF2B5EF4-FFF2-40B4-BE49-F238E27FC236}">
                <a16:creationId xmlns:a16="http://schemas.microsoft.com/office/drawing/2014/main" id="{41D2BA88-83A6-44D0-8A8B-3AA92BF3E11A}"/>
              </a:ext>
            </a:extLst>
          </p:cNvPr>
          <p:cNvSpPr>
            <a:spLocks/>
          </p:cNvSpPr>
          <p:nvPr/>
        </p:nvSpPr>
        <p:spPr bwMode="auto">
          <a:xfrm>
            <a:off x="2070332" y="3263241"/>
            <a:ext cx="478581" cy="515349"/>
          </a:xfrm>
          <a:custGeom>
            <a:avLst/>
            <a:gdLst>
              <a:gd name="T0" fmla="*/ 416 w 1113"/>
              <a:gd name="T1" fmla="*/ 783 h 1198"/>
              <a:gd name="T2" fmla="*/ 415 w 1113"/>
              <a:gd name="T3" fmla="*/ 701 h 1198"/>
              <a:gd name="T4" fmla="*/ 407 w 1113"/>
              <a:gd name="T5" fmla="*/ 684 h 1198"/>
              <a:gd name="T6" fmla="*/ 281 w 1113"/>
              <a:gd name="T7" fmla="*/ 283 h 1198"/>
              <a:gd name="T8" fmla="*/ 315 w 1113"/>
              <a:gd name="T9" fmla="*/ 146 h 1198"/>
              <a:gd name="T10" fmla="*/ 527 w 1113"/>
              <a:gd name="T11" fmla="*/ 2 h 1198"/>
              <a:gd name="T12" fmla="*/ 640 w 1113"/>
              <a:gd name="T13" fmla="*/ 11 h 1198"/>
              <a:gd name="T14" fmla="*/ 797 w 1113"/>
              <a:gd name="T15" fmla="*/ 151 h 1198"/>
              <a:gd name="T16" fmla="*/ 741 w 1113"/>
              <a:gd name="T17" fmla="*/ 638 h 1198"/>
              <a:gd name="T18" fmla="*/ 724 w 1113"/>
              <a:gd name="T19" fmla="*/ 660 h 1198"/>
              <a:gd name="T20" fmla="*/ 694 w 1113"/>
              <a:gd name="T21" fmla="*/ 745 h 1198"/>
              <a:gd name="T22" fmla="*/ 694 w 1113"/>
              <a:gd name="T23" fmla="*/ 781 h 1198"/>
              <a:gd name="T24" fmla="*/ 811 w 1113"/>
              <a:gd name="T25" fmla="*/ 809 h 1198"/>
              <a:gd name="T26" fmla="*/ 1049 w 1113"/>
              <a:gd name="T27" fmla="*/ 946 h 1198"/>
              <a:gd name="T28" fmla="*/ 1103 w 1113"/>
              <a:gd name="T29" fmla="*/ 1030 h 1198"/>
              <a:gd name="T30" fmla="*/ 1093 w 1113"/>
              <a:gd name="T31" fmla="*/ 1073 h 1198"/>
              <a:gd name="T32" fmla="*/ 1006 w 1113"/>
              <a:gd name="T33" fmla="*/ 1124 h 1198"/>
              <a:gd name="T34" fmla="*/ 774 w 1113"/>
              <a:gd name="T35" fmla="*/ 1181 h 1198"/>
              <a:gd name="T36" fmla="*/ 407 w 1113"/>
              <a:gd name="T37" fmla="*/ 1188 h 1198"/>
              <a:gd name="T38" fmla="*/ 78 w 1113"/>
              <a:gd name="T39" fmla="*/ 1113 h 1198"/>
              <a:gd name="T40" fmla="*/ 16 w 1113"/>
              <a:gd name="T41" fmla="*/ 1071 h 1198"/>
              <a:gd name="T42" fmla="*/ 6 w 1113"/>
              <a:gd name="T43" fmla="*/ 1030 h 1198"/>
              <a:gd name="T44" fmla="*/ 94 w 1113"/>
              <a:gd name="T45" fmla="*/ 914 h 1198"/>
              <a:gd name="T46" fmla="*/ 382 w 1113"/>
              <a:gd name="T47" fmla="*/ 789 h 1198"/>
              <a:gd name="T48" fmla="*/ 416 w 1113"/>
              <a:gd name="T49" fmla="*/ 783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3" h="1198">
                <a:moveTo>
                  <a:pt x="416" y="783"/>
                </a:moveTo>
                <a:cubicBezTo>
                  <a:pt x="416" y="754"/>
                  <a:pt x="416" y="728"/>
                  <a:pt x="415" y="701"/>
                </a:cubicBezTo>
                <a:cubicBezTo>
                  <a:pt x="415" y="696"/>
                  <a:pt x="411" y="689"/>
                  <a:pt x="407" y="684"/>
                </a:cubicBezTo>
                <a:cubicBezTo>
                  <a:pt x="300" y="571"/>
                  <a:pt x="267" y="434"/>
                  <a:pt x="281" y="283"/>
                </a:cubicBezTo>
                <a:cubicBezTo>
                  <a:pt x="285" y="235"/>
                  <a:pt x="295" y="189"/>
                  <a:pt x="315" y="146"/>
                </a:cubicBezTo>
                <a:cubicBezTo>
                  <a:pt x="356" y="54"/>
                  <a:pt x="428" y="7"/>
                  <a:pt x="527" y="2"/>
                </a:cubicBezTo>
                <a:cubicBezTo>
                  <a:pt x="564" y="0"/>
                  <a:pt x="603" y="2"/>
                  <a:pt x="640" y="11"/>
                </a:cubicBezTo>
                <a:cubicBezTo>
                  <a:pt x="716" y="29"/>
                  <a:pt x="771" y="78"/>
                  <a:pt x="797" y="151"/>
                </a:cubicBezTo>
                <a:cubicBezTo>
                  <a:pt x="857" y="322"/>
                  <a:pt x="846" y="486"/>
                  <a:pt x="741" y="638"/>
                </a:cubicBezTo>
                <a:cubicBezTo>
                  <a:pt x="736" y="646"/>
                  <a:pt x="731" y="655"/>
                  <a:pt x="724" y="660"/>
                </a:cubicBezTo>
                <a:cubicBezTo>
                  <a:pt x="696" y="682"/>
                  <a:pt x="690" y="712"/>
                  <a:pt x="694" y="745"/>
                </a:cubicBezTo>
                <a:cubicBezTo>
                  <a:pt x="695" y="757"/>
                  <a:pt x="694" y="769"/>
                  <a:pt x="694" y="781"/>
                </a:cubicBezTo>
                <a:cubicBezTo>
                  <a:pt x="734" y="790"/>
                  <a:pt x="773" y="798"/>
                  <a:pt x="811" y="809"/>
                </a:cubicBezTo>
                <a:cubicBezTo>
                  <a:pt x="901" y="837"/>
                  <a:pt x="984" y="876"/>
                  <a:pt x="1049" y="946"/>
                </a:cubicBezTo>
                <a:cubicBezTo>
                  <a:pt x="1071" y="970"/>
                  <a:pt x="1086" y="1002"/>
                  <a:pt x="1103" y="1030"/>
                </a:cubicBezTo>
                <a:cubicBezTo>
                  <a:pt x="1113" y="1047"/>
                  <a:pt x="1106" y="1063"/>
                  <a:pt x="1093" y="1073"/>
                </a:cubicBezTo>
                <a:cubicBezTo>
                  <a:pt x="1065" y="1092"/>
                  <a:pt x="1037" y="1111"/>
                  <a:pt x="1006" y="1124"/>
                </a:cubicBezTo>
                <a:cubicBezTo>
                  <a:pt x="932" y="1156"/>
                  <a:pt x="853" y="1170"/>
                  <a:pt x="774" y="1181"/>
                </a:cubicBezTo>
                <a:cubicBezTo>
                  <a:pt x="652" y="1196"/>
                  <a:pt x="530" y="1198"/>
                  <a:pt x="407" y="1188"/>
                </a:cubicBezTo>
                <a:cubicBezTo>
                  <a:pt x="294" y="1179"/>
                  <a:pt x="182" y="1162"/>
                  <a:pt x="78" y="1113"/>
                </a:cubicBezTo>
                <a:cubicBezTo>
                  <a:pt x="56" y="1103"/>
                  <a:pt x="35" y="1087"/>
                  <a:pt x="16" y="1071"/>
                </a:cubicBezTo>
                <a:cubicBezTo>
                  <a:pt x="3" y="1061"/>
                  <a:pt x="0" y="1048"/>
                  <a:pt x="6" y="1030"/>
                </a:cubicBezTo>
                <a:cubicBezTo>
                  <a:pt x="23" y="982"/>
                  <a:pt x="55" y="945"/>
                  <a:pt x="94" y="914"/>
                </a:cubicBezTo>
                <a:cubicBezTo>
                  <a:pt x="178" y="845"/>
                  <a:pt x="277" y="809"/>
                  <a:pt x="382" y="789"/>
                </a:cubicBezTo>
                <a:cubicBezTo>
                  <a:pt x="392" y="787"/>
                  <a:pt x="403" y="785"/>
                  <a:pt x="416" y="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82E7A90-4220-492F-8B1B-27D91A6CA62E}"/>
              </a:ext>
            </a:extLst>
          </p:cNvPr>
          <p:cNvGrpSpPr/>
          <p:nvPr/>
        </p:nvGrpSpPr>
        <p:grpSpPr>
          <a:xfrm>
            <a:off x="7304369" y="2492144"/>
            <a:ext cx="1090542" cy="1090542"/>
            <a:chOff x="1217208" y="1933665"/>
            <a:chExt cx="476250" cy="476250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86FFEFF1-24B5-467A-BA2A-ED2E6CBA3C3B}"/>
                </a:ext>
              </a:extLst>
            </p:cNvPr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11">
              <a:extLst>
                <a:ext uri="{FF2B5EF4-FFF2-40B4-BE49-F238E27FC236}">
                  <a16:creationId xmlns:a16="http://schemas.microsoft.com/office/drawing/2014/main" id="{9CC02409-1F62-4111-9A2D-ACBF8937C31C}"/>
                </a:ext>
              </a:extLst>
            </p:cNvPr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Freeform 13">
            <a:extLst>
              <a:ext uri="{FF2B5EF4-FFF2-40B4-BE49-F238E27FC236}">
                <a16:creationId xmlns:a16="http://schemas.microsoft.com/office/drawing/2014/main" id="{FAFCCDE0-FC9A-4326-AFE4-7FF7B265D2B3}"/>
              </a:ext>
            </a:extLst>
          </p:cNvPr>
          <p:cNvSpPr>
            <a:spLocks/>
          </p:cNvSpPr>
          <p:nvPr/>
        </p:nvSpPr>
        <p:spPr bwMode="auto">
          <a:xfrm>
            <a:off x="4608057" y="2970545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B1F30C7-C65B-43DA-B97D-6F9226225947}"/>
              </a:ext>
            </a:extLst>
          </p:cNvPr>
          <p:cNvGrpSpPr/>
          <p:nvPr/>
        </p:nvGrpSpPr>
        <p:grpSpPr>
          <a:xfrm>
            <a:off x="3236343" y="2576728"/>
            <a:ext cx="901513" cy="901512"/>
            <a:chOff x="1241952" y="1531648"/>
            <a:chExt cx="2704284" cy="2704283"/>
          </a:xfrm>
        </p:grpSpPr>
        <p:sp>
          <p:nvSpPr>
            <p:cNvPr id="62" name="椭圆 6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  <a:extLst>
                <a:ext uri="{FF2B5EF4-FFF2-40B4-BE49-F238E27FC236}">
                  <a16:creationId xmlns:a16="http://schemas.microsoft.com/office/drawing/2014/main" id="{474A33C8-08CC-4124-A4E7-A1A73276EF97}"/>
                </a:ext>
              </a:extLst>
            </p:cNvPr>
            <p:cNvSpPr/>
            <p:nvPr/>
          </p:nvSpPr>
          <p:spPr>
            <a:xfrm>
              <a:off x="1241952" y="1531648"/>
              <a:ext cx="2704284" cy="270428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chemeClr val="bg1"/>
                </a:solidFill>
              </a:endParaRPr>
            </a:p>
          </p:txBody>
        </p:sp>
        <p:pic>
          <p:nvPicPr>
            <p:cNvPr id="63" name="Picture 4" descr="C:\Users\huicheng\Documents\WXWork\1688851930294619\Cache\Image\2019-09\微信图片_20190530095550(1).png">
              <a:extLst>
                <a:ext uri="{FF2B5EF4-FFF2-40B4-BE49-F238E27FC236}">
                  <a16:creationId xmlns:a16="http://schemas.microsoft.com/office/drawing/2014/main" id="{350A706C-648C-4009-B31D-9344CCBF3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4274" t="24969" r="27621" b="28681"/>
            <a:stretch>
              <a:fillRect/>
            </a:stretch>
          </p:blipFill>
          <p:spPr bwMode="auto">
            <a:xfrm>
              <a:off x="1320985" y="1952453"/>
              <a:ext cx="2499037" cy="1883202"/>
            </a:xfrm>
            <a:prstGeom prst="rect">
              <a:avLst/>
            </a:prstGeom>
            <a:noFill/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3E2A5ED-623F-4D5A-8CE8-0DCD519EE138}"/>
              </a:ext>
            </a:extLst>
          </p:cNvPr>
          <p:cNvGrpSpPr/>
          <p:nvPr/>
        </p:nvGrpSpPr>
        <p:grpSpPr>
          <a:xfrm>
            <a:off x="3135366" y="1508500"/>
            <a:ext cx="1103469" cy="901513"/>
            <a:chOff x="3983427" y="1548020"/>
            <a:chExt cx="3310094" cy="2704283"/>
          </a:xfrm>
        </p:grpSpPr>
        <p:sp>
          <p:nvSpPr>
            <p:cNvPr id="67" name="椭圆 6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  <a:extLst>
                <a:ext uri="{FF2B5EF4-FFF2-40B4-BE49-F238E27FC236}">
                  <a16:creationId xmlns:a16="http://schemas.microsoft.com/office/drawing/2014/main" id="{0E59F246-6617-497D-9B00-7FE107F7084D}"/>
                </a:ext>
              </a:extLst>
            </p:cNvPr>
            <p:cNvSpPr/>
            <p:nvPr/>
          </p:nvSpPr>
          <p:spPr>
            <a:xfrm>
              <a:off x="4420207" y="1548020"/>
              <a:ext cx="2704284" cy="270428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chemeClr val="bg1"/>
                </a:solidFill>
              </a:endParaRPr>
            </a:p>
          </p:txBody>
        </p:sp>
        <p:pic>
          <p:nvPicPr>
            <p:cNvPr id="68" name="图片 67" descr="微信图片_20190529140825(1)">
              <a:extLst>
                <a:ext uri="{FF2B5EF4-FFF2-40B4-BE49-F238E27FC236}">
                  <a16:creationId xmlns:a16="http://schemas.microsoft.com/office/drawing/2014/main" id="{2938DB09-E48E-4640-A600-7E022D6D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3427" y="1951975"/>
              <a:ext cx="3310094" cy="2109675"/>
            </a:xfrm>
            <a:prstGeom prst="rect">
              <a:avLst/>
            </a:prstGeom>
          </p:spPr>
        </p:pic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3EB0D09-2034-48A5-AB7A-5659DAA34FE0}"/>
              </a:ext>
            </a:extLst>
          </p:cNvPr>
          <p:cNvGrpSpPr/>
          <p:nvPr/>
        </p:nvGrpSpPr>
        <p:grpSpPr>
          <a:xfrm>
            <a:off x="3189474" y="3663715"/>
            <a:ext cx="957516" cy="903361"/>
            <a:chOff x="7418460" y="1548020"/>
            <a:chExt cx="2872278" cy="2709828"/>
          </a:xfrm>
        </p:grpSpPr>
        <p:sp>
          <p:nvSpPr>
            <p:cNvPr id="72" name="椭圆 7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  <a:extLst>
                <a:ext uri="{FF2B5EF4-FFF2-40B4-BE49-F238E27FC236}">
                  <a16:creationId xmlns:a16="http://schemas.microsoft.com/office/drawing/2014/main" id="{EBB36E37-371D-4992-8FFB-C6FB945070F0}"/>
                </a:ext>
              </a:extLst>
            </p:cNvPr>
            <p:cNvSpPr/>
            <p:nvPr/>
          </p:nvSpPr>
          <p:spPr>
            <a:xfrm>
              <a:off x="7580912" y="1548020"/>
              <a:ext cx="2709826" cy="270982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chemeClr val="bg1"/>
                </a:solidFill>
              </a:endParaRPr>
            </a:p>
          </p:txBody>
        </p:sp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4EEC5DE2-6B33-426C-B549-203F1F6B1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99" r="66451" b="33879"/>
            <a:stretch/>
          </p:blipFill>
          <p:spPr>
            <a:xfrm>
              <a:off x="7418460" y="2205718"/>
              <a:ext cx="2801360" cy="1156722"/>
            </a:xfrm>
            <a:prstGeom prst="rect">
              <a:avLst/>
            </a:prstGeom>
          </p:spPr>
        </p:pic>
      </p:grpSp>
      <p:sp>
        <p:nvSpPr>
          <p:cNvPr id="77" name="Freeform 10">
            <a:extLst>
              <a:ext uri="{FF2B5EF4-FFF2-40B4-BE49-F238E27FC236}">
                <a16:creationId xmlns:a16="http://schemas.microsoft.com/office/drawing/2014/main" id="{E5FB14E7-765F-4621-8FB7-E58C503C810D}"/>
              </a:ext>
            </a:extLst>
          </p:cNvPr>
          <p:cNvSpPr>
            <a:spLocks noEditPoints="1"/>
          </p:cNvSpPr>
          <p:nvPr/>
        </p:nvSpPr>
        <p:spPr bwMode="auto">
          <a:xfrm>
            <a:off x="4644834" y="2576728"/>
            <a:ext cx="193963" cy="311361"/>
          </a:xfrm>
          <a:custGeom>
            <a:avLst/>
            <a:gdLst>
              <a:gd name="T0" fmla="*/ 138 w 304"/>
              <a:gd name="T1" fmla="*/ 488 h 488"/>
              <a:gd name="T2" fmla="*/ 138 w 304"/>
              <a:gd name="T3" fmla="*/ 294 h 488"/>
              <a:gd name="T4" fmla="*/ 34 w 304"/>
              <a:gd name="T5" fmla="*/ 386 h 488"/>
              <a:gd name="T6" fmla="*/ 0 w 304"/>
              <a:gd name="T7" fmla="*/ 346 h 488"/>
              <a:gd name="T8" fmla="*/ 124 w 304"/>
              <a:gd name="T9" fmla="*/ 236 h 488"/>
              <a:gd name="T10" fmla="*/ 8 w 304"/>
              <a:gd name="T11" fmla="*/ 128 h 488"/>
              <a:gd name="T12" fmla="*/ 44 w 304"/>
              <a:gd name="T13" fmla="*/ 88 h 488"/>
              <a:gd name="T14" fmla="*/ 138 w 304"/>
              <a:gd name="T15" fmla="*/ 180 h 488"/>
              <a:gd name="T16" fmla="*/ 138 w 304"/>
              <a:gd name="T17" fmla="*/ 0 h 488"/>
              <a:gd name="T18" fmla="*/ 302 w 304"/>
              <a:gd name="T19" fmla="*/ 140 h 488"/>
              <a:gd name="T20" fmla="*/ 192 w 304"/>
              <a:gd name="T21" fmla="*/ 238 h 488"/>
              <a:gd name="T22" fmla="*/ 304 w 304"/>
              <a:gd name="T23" fmla="*/ 346 h 488"/>
              <a:gd name="T24" fmla="*/ 138 w 304"/>
              <a:gd name="T25" fmla="*/ 488 h 488"/>
              <a:gd name="T26" fmla="*/ 178 w 304"/>
              <a:gd name="T27" fmla="*/ 84 h 488"/>
              <a:gd name="T28" fmla="*/ 178 w 304"/>
              <a:gd name="T29" fmla="*/ 198 h 488"/>
              <a:gd name="T30" fmla="*/ 244 w 304"/>
              <a:gd name="T31" fmla="*/ 140 h 488"/>
              <a:gd name="T32" fmla="*/ 178 w 304"/>
              <a:gd name="T33" fmla="*/ 84 h 488"/>
              <a:gd name="T34" fmla="*/ 178 w 304"/>
              <a:gd name="T35" fmla="*/ 278 h 488"/>
              <a:gd name="T36" fmla="*/ 178 w 304"/>
              <a:gd name="T37" fmla="*/ 404 h 488"/>
              <a:gd name="T38" fmla="*/ 246 w 304"/>
              <a:gd name="T39" fmla="*/ 344 h 488"/>
              <a:gd name="T40" fmla="*/ 178 w 304"/>
              <a:gd name="T41" fmla="*/ 27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4" h="488">
                <a:moveTo>
                  <a:pt x="138" y="488"/>
                </a:moveTo>
                <a:lnTo>
                  <a:pt x="138" y="294"/>
                </a:lnTo>
                <a:lnTo>
                  <a:pt x="34" y="386"/>
                </a:lnTo>
                <a:lnTo>
                  <a:pt x="0" y="346"/>
                </a:lnTo>
                <a:lnTo>
                  <a:pt x="124" y="236"/>
                </a:lnTo>
                <a:lnTo>
                  <a:pt x="8" y="128"/>
                </a:lnTo>
                <a:lnTo>
                  <a:pt x="44" y="88"/>
                </a:lnTo>
                <a:lnTo>
                  <a:pt x="138" y="180"/>
                </a:lnTo>
                <a:lnTo>
                  <a:pt x="138" y="0"/>
                </a:lnTo>
                <a:lnTo>
                  <a:pt x="302" y="140"/>
                </a:lnTo>
                <a:lnTo>
                  <a:pt x="192" y="238"/>
                </a:lnTo>
                <a:lnTo>
                  <a:pt x="304" y="346"/>
                </a:lnTo>
                <a:lnTo>
                  <a:pt x="138" y="488"/>
                </a:lnTo>
                <a:close/>
                <a:moveTo>
                  <a:pt x="178" y="84"/>
                </a:moveTo>
                <a:lnTo>
                  <a:pt x="178" y="198"/>
                </a:lnTo>
                <a:lnTo>
                  <a:pt x="244" y="140"/>
                </a:lnTo>
                <a:lnTo>
                  <a:pt x="178" y="84"/>
                </a:lnTo>
                <a:close/>
                <a:moveTo>
                  <a:pt x="178" y="278"/>
                </a:moveTo>
                <a:lnTo>
                  <a:pt x="178" y="404"/>
                </a:lnTo>
                <a:lnTo>
                  <a:pt x="246" y="344"/>
                </a:lnTo>
                <a:lnTo>
                  <a:pt x="178" y="2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13">
            <a:extLst>
              <a:ext uri="{FF2B5EF4-FFF2-40B4-BE49-F238E27FC236}">
                <a16:creationId xmlns:a16="http://schemas.microsoft.com/office/drawing/2014/main" id="{5D36C258-84B8-42B7-9122-B36BB468494C}"/>
              </a:ext>
            </a:extLst>
          </p:cNvPr>
          <p:cNvSpPr>
            <a:spLocks/>
          </p:cNvSpPr>
          <p:nvPr/>
        </p:nvSpPr>
        <p:spPr bwMode="auto">
          <a:xfrm>
            <a:off x="6884403" y="2938289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8">
            <a:extLst>
              <a:ext uri="{FF2B5EF4-FFF2-40B4-BE49-F238E27FC236}">
                <a16:creationId xmlns:a16="http://schemas.microsoft.com/office/drawing/2014/main" id="{CC836799-7B62-44EF-B78C-FAAC6A87EE7E}"/>
              </a:ext>
            </a:extLst>
          </p:cNvPr>
          <p:cNvSpPr>
            <a:spLocks noEditPoints="1"/>
          </p:cNvSpPr>
          <p:nvPr/>
        </p:nvSpPr>
        <p:spPr bwMode="auto">
          <a:xfrm>
            <a:off x="6830133" y="2638650"/>
            <a:ext cx="350805" cy="249439"/>
          </a:xfrm>
          <a:custGeom>
            <a:avLst/>
            <a:gdLst>
              <a:gd name="T0" fmla="*/ 0 w 706"/>
              <a:gd name="T1" fmla="*/ 144 h 502"/>
              <a:gd name="T2" fmla="*/ 76 w 706"/>
              <a:gd name="T3" fmla="*/ 84 h 502"/>
              <a:gd name="T4" fmla="*/ 116 w 706"/>
              <a:gd name="T5" fmla="*/ 60 h 502"/>
              <a:gd name="T6" fmla="*/ 160 w 706"/>
              <a:gd name="T7" fmla="*/ 38 h 502"/>
              <a:gd name="T8" fmla="*/ 252 w 706"/>
              <a:gd name="T9" fmla="*/ 10 h 502"/>
              <a:gd name="T10" fmla="*/ 278 w 706"/>
              <a:gd name="T11" fmla="*/ 6 h 502"/>
              <a:gd name="T12" fmla="*/ 328 w 706"/>
              <a:gd name="T13" fmla="*/ 0 h 502"/>
              <a:gd name="T14" fmla="*/ 354 w 706"/>
              <a:gd name="T15" fmla="*/ 0 h 502"/>
              <a:gd name="T16" fmla="*/ 404 w 706"/>
              <a:gd name="T17" fmla="*/ 2 h 502"/>
              <a:gd name="T18" fmla="*/ 454 w 706"/>
              <a:gd name="T19" fmla="*/ 10 h 502"/>
              <a:gd name="T20" fmla="*/ 502 w 706"/>
              <a:gd name="T21" fmla="*/ 22 h 502"/>
              <a:gd name="T22" fmla="*/ 546 w 706"/>
              <a:gd name="T23" fmla="*/ 38 h 502"/>
              <a:gd name="T24" fmla="*/ 612 w 706"/>
              <a:gd name="T25" fmla="*/ 72 h 502"/>
              <a:gd name="T26" fmla="*/ 632 w 706"/>
              <a:gd name="T27" fmla="*/ 84 h 502"/>
              <a:gd name="T28" fmla="*/ 706 w 706"/>
              <a:gd name="T29" fmla="*/ 144 h 502"/>
              <a:gd name="T30" fmla="*/ 644 w 706"/>
              <a:gd name="T31" fmla="*/ 206 h 502"/>
              <a:gd name="T32" fmla="*/ 584 w 706"/>
              <a:gd name="T33" fmla="*/ 156 h 502"/>
              <a:gd name="T34" fmla="*/ 550 w 706"/>
              <a:gd name="T35" fmla="*/ 136 h 502"/>
              <a:gd name="T36" fmla="*/ 514 w 706"/>
              <a:gd name="T37" fmla="*/ 118 h 502"/>
              <a:gd name="T38" fmla="*/ 436 w 706"/>
              <a:gd name="T39" fmla="*/ 94 h 502"/>
              <a:gd name="T40" fmla="*/ 394 w 706"/>
              <a:gd name="T41" fmla="*/ 88 h 502"/>
              <a:gd name="T42" fmla="*/ 354 w 706"/>
              <a:gd name="T43" fmla="*/ 86 h 502"/>
              <a:gd name="T44" fmla="*/ 270 w 706"/>
              <a:gd name="T45" fmla="*/ 94 h 502"/>
              <a:gd name="T46" fmla="*/ 230 w 706"/>
              <a:gd name="T47" fmla="*/ 104 h 502"/>
              <a:gd name="T48" fmla="*/ 192 w 706"/>
              <a:gd name="T49" fmla="*/ 118 h 502"/>
              <a:gd name="T50" fmla="*/ 122 w 706"/>
              <a:gd name="T51" fmla="*/ 156 h 502"/>
              <a:gd name="T52" fmla="*/ 90 w 706"/>
              <a:gd name="T53" fmla="*/ 180 h 502"/>
              <a:gd name="T54" fmla="*/ 0 w 706"/>
              <a:gd name="T55" fmla="*/ 144 h 502"/>
              <a:gd name="T56" fmla="*/ 124 w 706"/>
              <a:gd name="T57" fmla="*/ 268 h 502"/>
              <a:gd name="T58" fmla="*/ 172 w 706"/>
              <a:gd name="T59" fmla="*/ 230 h 502"/>
              <a:gd name="T60" fmla="*/ 226 w 706"/>
              <a:gd name="T61" fmla="*/ 200 h 502"/>
              <a:gd name="T62" fmla="*/ 256 w 706"/>
              <a:gd name="T63" fmla="*/ 188 h 502"/>
              <a:gd name="T64" fmla="*/ 320 w 706"/>
              <a:gd name="T65" fmla="*/ 176 h 502"/>
              <a:gd name="T66" fmla="*/ 354 w 706"/>
              <a:gd name="T67" fmla="*/ 174 h 502"/>
              <a:gd name="T68" fmla="*/ 418 w 706"/>
              <a:gd name="T69" fmla="*/ 180 h 502"/>
              <a:gd name="T70" fmla="*/ 480 w 706"/>
              <a:gd name="T71" fmla="*/ 200 h 502"/>
              <a:gd name="T72" fmla="*/ 508 w 706"/>
              <a:gd name="T73" fmla="*/ 214 h 502"/>
              <a:gd name="T74" fmla="*/ 560 w 706"/>
              <a:gd name="T75" fmla="*/ 248 h 502"/>
              <a:gd name="T76" fmla="*/ 522 w 706"/>
              <a:gd name="T77" fmla="*/ 330 h 502"/>
              <a:gd name="T78" fmla="*/ 506 w 706"/>
              <a:gd name="T79" fmla="*/ 316 h 502"/>
              <a:gd name="T80" fmla="*/ 468 w 706"/>
              <a:gd name="T81" fmla="*/ 290 h 502"/>
              <a:gd name="T82" fmla="*/ 446 w 706"/>
              <a:gd name="T83" fmla="*/ 280 h 502"/>
              <a:gd name="T84" fmla="*/ 402 w 706"/>
              <a:gd name="T85" fmla="*/ 266 h 502"/>
              <a:gd name="T86" fmla="*/ 354 w 706"/>
              <a:gd name="T87" fmla="*/ 260 h 502"/>
              <a:gd name="T88" fmla="*/ 328 w 706"/>
              <a:gd name="T89" fmla="*/ 262 h 502"/>
              <a:gd name="T90" fmla="*/ 282 w 706"/>
              <a:gd name="T91" fmla="*/ 270 h 502"/>
              <a:gd name="T92" fmla="*/ 260 w 706"/>
              <a:gd name="T93" fmla="*/ 280 h 502"/>
              <a:gd name="T94" fmla="*/ 220 w 706"/>
              <a:gd name="T95" fmla="*/ 302 h 502"/>
              <a:gd name="T96" fmla="*/ 184 w 706"/>
              <a:gd name="T97" fmla="*/ 330 h 502"/>
              <a:gd name="T98" fmla="*/ 246 w 706"/>
              <a:gd name="T99" fmla="*/ 392 h 502"/>
              <a:gd name="T100" fmla="*/ 256 w 706"/>
              <a:gd name="T101" fmla="*/ 384 h 502"/>
              <a:gd name="T102" fmla="*/ 280 w 706"/>
              <a:gd name="T103" fmla="*/ 366 h 502"/>
              <a:gd name="T104" fmla="*/ 294 w 706"/>
              <a:gd name="T105" fmla="*/ 360 h 502"/>
              <a:gd name="T106" fmla="*/ 322 w 706"/>
              <a:gd name="T107" fmla="*/ 352 h 502"/>
              <a:gd name="T108" fmla="*/ 354 w 706"/>
              <a:gd name="T109" fmla="*/ 348 h 502"/>
              <a:gd name="T110" fmla="*/ 368 w 706"/>
              <a:gd name="T111" fmla="*/ 350 h 502"/>
              <a:gd name="T112" fmla="*/ 398 w 706"/>
              <a:gd name="T113" fmla="*/ 356 h 502"/>
              <a:gd name="T114" fmla="*/ 412 w 706"/>
              <a:gd name="T115" fmla="*/ 360 h 502"/>
              <a:gd name="T116" fmla="*/ 438 w 706"/>
              <a:gd name="T117" fmla="*/ 374 h 502"/>
              <a:gd name="T118" fmla="*/ 460 w 706"/>
              <a:gd name="T119" fmla="*/ 392 h 502"/>
              <a:gd name="T120" fmla="*/ 246 w 706"/>
              <a:gd name="T121" fmla="*/ 39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6" h="502">
                <a:moveTo>
                  <a:pt x="0" y="144"/>
                </a:moveTo>
                <a:lnTo>
                  <a:pt x="0" y="144"/>
                </a:lnTo>
                <a:lnTo>
                  <a:pt x="36" y="112"/>
                </a:lnTo>
                <a:lnTo>
                  <a:pt x="76" y="84"/>
                </a:lnTo>
                <a:lnTo>
                  <a:pt x="76" y="84"/>
                </a:lnTo>
                <a:lnTo>
                  <a:pt x="116" y="60"/>
                </a:lnTo>
                <a:lnTo>
                  <a:pt x="160" y="38"/>
                </a:lnTo>
                <a:lnTo>
                  <a:pt x="160" y="38"/>
                </a:lnTo>
                <a:lnTo>
                  <a:pt x="206" y="22"/>
                </a:lnTo>
                <a:lnTo>
                  <a:pt x="252" y="10"/>
                </a:lnTo>
                <a:lnTo>
                  <a:pt x="252" y="10"/>
                </a:lnTo>
                <a:lnTo>
                  <a:pt x="278" y="6"/>
                </a:lnTo>
                <a:lnTo>
                  <a:pt x="302" y="2"/>
                </a:lnTo>
                <a:lnTo>
                  <a:pt x="328" y="0"/>
                </a:lnTo>
                <a:lnTo>
                  <a:pt x="354" y="0"/>
                </a:lnTo>
                <a:lnTo>
                  <a:pt x="354" y="0"/>
                </a:lnTo>
                <a:lnTo>
                  <a:pt x="378" y="0"/>
                </a:lnTo>
                <a:lnTo>
                  <a:pt x="404" y="2"/>
                </a:lnTo>
                <a:lnTo>
                  <a:pt x="428" y="6"/>
                </a:lnTo>
                <a:lnTo>
                  <a:pt x="454" y="10"/>
                </a:lnTo>
                <a:lnTo>
                  <a:pt x="454" y="10"/>
                </a:lnTo>
                <a:lnTo>
                  <a:pt x="502" y="22"/>
                </a:lnTo>
                <a:lnTo>
                  <a:pt x="546" y="38"/>
                </a:lnTo>
                <a:lnTo>
                  <a:pt x="546" y="38"/>
                </a:lnTo>
                <a:lnTo>
                  <a:pt x="590" y="60"/>
                </a:lnTo>
                <a:lnTo>
                  <a:pt x="612" y="72"/>
                </a:lnTo>
                <a:lnTo>
                  <a:pt x="632" y="84"/>
                </a:lnTo>
                <a:lnTo>
                  <a:pt x="632" y="84"/>
                </a:lnTo>
                <a:lnTo>
                  <a:pt x="670" y="112"/>
                </a:lnTo>
                <a:lnTo>
                  <a:pt x="706" y="144"/>
                </a:lnTo>
                <a:lnTo>
                  <a:pt x="644" y="206"/>
                </a:lnTo>
                <a:lnTo>
                  <a:pt x="644" y="206"/>
                </a:lnTo>
                <a:lnTo>
                  <a:pt x="616" y="180"/>
                </a:lnTo>
                <a:lnTo>
                  <a:pt x="584" y="156"/>
                </a:lnTo>
                <a:lnTo>
                  <a:pt x="584" y="156"/>
                </a:lnTo>
                <a:lnTo>
                  <a:pt x="550" y="136"/>
                </a:lnTo>
                <a:lnTo>
                  <a:pt x="514" y="118"/>
                </a:lnTo>
                <a:lnTo>
                  <a:pt x="514" y="118"/>
                </a:lnTo>
                <a:lnTo>
                  <a:pt x="476" y="104"/>
                </a:lnTo>
                <a:lnTo>
                  <a:pt x="436" y="94"/>
                </a:lnTo>
                <a:lnTo>
                  <a:pt x="436" y="94"/>
                </a:lnTo>
                <a:lnTo>
                  <a:pt x="394" y="88"/>
                </a:lnTo>
                <a:lnTo>
                  <a:pt x="354" y="86"/>
                </a:lnTo>
                <a:lnTo>
                  <a:pt x="354" y="86"/>
                </a:lnTo>
                <a:lnTo>
                  <a:pt x="310" y="88"/>
                </a:lnTo>
                <a:lnTo>
                  <a:pt x="270" y="94"/>
                </a:lnTo>
                <a:lnTo>
                  <a:pt x="270" y="94"/>
                </a:lnTo>
                <a:lnTo>
                  <a:pt x="230" y="104"/>
                </a:lnTo>
                <a:lnTo>
                  <a:pt x="192" y="118"/>
                </a:lnTo>
                <a:lnTo>
                  <a:pt x="192" y="118"/>
                </a:lnTo>
                <a:lnTo>
                  <a:pt x="156" y="136"/>
                </a:lnTo>
                <a:lnTo>
                  <a:pt x="122" y="156"/>
                </a:lnTo>
                <a:lnTo>
                  <a:pt x="122" y="156"/>
                </a:lnTo>
                <a:lnTo>
                  <a:pt x="90" y="180"/>
                </a:lnTo>
                <a:lnTo>
                  <a:pt x="62" y="206"/>
                </a:lnTo>
                <a:lnTo>
                  <a:pt x="0" y="144"/>
                </a:lnTo>
                <a:close/>
                <a:moveTo>
                  <a:pt x="124" y="268"/>
                </a:moveTo>
                <a:lnTo>
                  <a:pt x="124" y="268"/>
                </a:lnTo>
                <a:lnTo>
                  <a:pt x="146" y="248"/>
                </a:lnTo>
                <a:lnTo>
                  <a:pt x="172" y="230"/>
                </a:lnTo>
                <a:lnTo>
                  <a:pt x="198" y="214"/>
                </a:lnTo>
                <a:lnTo>
                  <a:pt x="226" y="200"/>
                </a:lnTo>
                <a:lnTo>
                  <a:pt x="226" y="200"/>
                </a:lnTo>
                <a:lnTo>
                  <a:pt x="256" y="188"/>
                </a:lnTo>
                <a:lnTo>
                  <a:pt x="288" y="180"/>
                </a:lnTo>
                <a:lnTo>
                  <a:pt x="320" y="176"/>
                </a:lnTo>
                <a:lnTo>
                  <a:pt x="354" y="174"/>
                </a:lnTo>
                <a:lnTo>
                  <a:pt x="354" y="174"/>
                </a:lnTo>
                <a:lnTo>
                  <a:pt x="386" y="176"/>
                </a:lnTo>
                <a:lnTo>
                  <a:pt x="418" y="180"/>
                </a:lnTo>
                <a:lnTo>
                  <a:pt x="450" y="188"/>
                </a:lnTo>
                <a:lnTo>
                  <a:pt x="480" y="200"/>
                </a:lnTo>
                <a:lnTo>
                  <a:pt x="480" y="200"/>
                </a:lnTo>
                <a:lnTo>
                  <a:pt x="508" y="214"/>
                </a:lnTo>
                <a:lnTo>
                  <a:pt x="534" y="230"/>
                </a:lnTo>
                <a:lnTo>
                  <a:pt x="560" y="248"/>
                </a:lnTo>
                <a:lnTo>
                  <a:pt x="584" y="268"/>
                </a:lnTo>
                <a:lnTo>
                  <a:pt x="522" y="330"/>
                </a:lnTo>
                <a:lnTo>
                  <a:pt x="522" y="330"/>
                </a:lnTo>
                <a:lnTo>
                  <a:pt x="506" y="316"/>
                </a:lnTo>
                <a:lnTo>
                  <a:pt x="488" y="302"/>
                </a:lnTo>
                <a:lnTo>
                  <a:pt x="468" y="290"/>
                </a:lnTo>
                <a:lnTo>
                  <a:pt x="446" y="280"/>
                </a:lnTo>
                <a:lnTo>
                  <a:pt x="446" y="280"/>
                </a:lnTo>
                <a:lnTo>
                  <a:pt x="424" y="270"/>
                </a:lnTo>
                <a:lnTo>
                  <a:pt x="402" y="266"/>
                </a:lnTo>
                <a:lnTo>
                  <a:pt x="378" y="262"/>
                </a:lnTo>
                <a:lnTo>
                  <a:pt x="354" y="260"/>
                </a:lnTo>
                <a:lnTo>
                  <a:pt x="354" y="260"/>
                </a:lnTo>
                <a:lnTo>
                  <a:pt x="328" y="262"/>
                </a:lnTo>
                <a:lnTo>
                  <a:pt x="304" y="266"/>
                </a:lnTo>
                <a:lnTo>
                  <a:pt x="282" y="270"/>
                </a:lnTo>
                <a:lnTo>
                  <a:pt x="260" y="280"/>
                </a:lnTo>
                <a:lnTo>
                  <a:pt x="260" y="280"/>
                </a:lnTo>
                <a:lnTo>
                  <a:pt x="238" y="290"/>
                </a:lnTo>
                <a:lnTo>
                  <a:pt x="220" y="302"/>
                </a:lnTo>
                <a:lnTo>
                  <a:pt x="200" y="314"/>
                </a:lnTo>
                <a:lnTo>
                  <a:pt x="184" y="330"/>
                </a:lnTo>
                <a:lnTo>
                  <a:pt x="124" y="268"/>
                </a:lnTo>
                <a:close/>
                <a:moveTo>
                  <a:pt x="246" y="392"/>
                </a:moveTo>
                <a:lnTo>
                  <a:pt x="246" y="392"/>
                </a:lnTo>
                <a:lnTo>
                  <a:pt x="256" y="384"/>
                </a:lnTo>
                <a:lnTo>
                  <a:pt x="268" y="374"/>
                </a:lnTo>
                <a:lnTo>
                  <a:pt x="280" y="366"/>
                </a:lnTo>
                <a:lnTo>
                  <a:pt x="294" y="360"/>
                </a:lnTo>
                <a:lnTo>
                  <a:pt x="294" y="360"/>
                </a:lnTo>
                <a:lnTo>
                  <a:pt x="308" y="356"/>
                </a:lnTo>
                <a:lnTo>
                  <a:pt x="322" y="352"/>
                </a:lnTo>
                <a:lnTo>
                  <a:pt x="338" y="350"/>
                </a:lnTo>
                <a:lnTo>
                  <a:pt x="354" y="348"/>
                </a:lnTo>
                <a:lnTo>
                  <a:pt x="354" y="348"/>
                </a:lnTo>
                <a:lnTo>
                  <a:pt x="368" y="350"/>
                </a:lnTo>
                <a:lnTo>
                  <a:pt x="384" y="352"/>
                </a:lnTo>
                <a:lnTo>
                  <a:pt x="398" y="356"/>
                </a:lnTo>
                <a:lnTo>
                  <a:pt x="412" y="360"/>
                </a:lnTo>
                <a:lnTo>
                  <a:pt x="412" y="360"/>
                </a:lnTo>
                <a:lnTo>
                  <a:pt x="426" y="366"/>
                </a:lnTo>
                <a:lnTo>
                  <a:pt x="438" y="374"/>
                </a:lnTo>
                <a:lnTo>
                  <a:pt x="450" y="384"/>
                </a:lnTo>
                <a:lnTo>
                  <a:pt x="460" y="392"/>
                </a:lnTo>
                <a:lnTo>
                  <a:pt x="354" y="502"/>
                </a:lnTo>
                <a:lnTo>
                  <a:pt x="246" y="3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13">
            <a:extLst>
              <a:ext uri="{FF2B5EF4-FFF2-40B4-BE49-F238E27FC236}">
                <a16:creationId xmlns:a16="http://schemas.microsoft.com/office/drawing/2014/main" id="{2F716AED-30FD-4555-9033-6B7C2CEE5D57}"/>
              </a:ext>
            </a:extLst>
          </p:cNvPr>
          <p:cNvSpPr>
            <a:spLocks/>
          </p:cNvSpPr>
          <p:nvPr/>
        </p:nvSpPr>
        <p:spPr bwMode="auto">
          <a:xfrm rot="5400000">
            <a:off x="7694149" y="3702764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13">
            <a:extLst>
              <a:ext uri="{FF2B5EF4-FFF2-40B4-BE49-F238E27FC236}">
                <a16:creationId xmlns:a16="http://schemas.microsoft.com/office/drawing/2014/main" id="{3C2EA248-0BCE-4591-BBEA-B1D9359D3401}"/>
              </a:ext>
            </a:extLst>
          </p:cNvPr>
          <p:cNvSpPr>
            <a:spLocks/>
          </p:cNvSpPr>
          <p:nvPr/>
        </p:nvSpPr>
        <p:spPr bwMode="auto">
          <a:xfrm>
            <a:off x="2581493" y="3023781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66E2A7FC-31DE-4674-A1D1-79789020C224}"/>
              </a:ext>
            </a:extLst>
          </p:cNvPr>
          <p:cNvGrpSpPr/>
          <p:nvPr/>
        </p:nvGrpSpPr>
        <p:grpSpPr>
          <a:xfrm>
            <a:off x="9191324" y="2684078"/>
            <a:ext cx="652254" cy="652254"/>
            <a:chOff x="7867659" y="688295"/>
            <a:chExt cx="476250" cy="476250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D806ED9-C40F-420B-B9ED-8B3EA83BE184}"/>
                </a:ext>
              </a:extLst>
            </p:cNvPr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436">
              <a:extLst>
                <a:ext uri="{FF2B5EF4-FFF2-40B4-BE49-F238E27FC236}">
                  <a16:creationId xmlns:a16="http://schemas.microsoft.com/office/drawing/2014/main" id="{0F41E9ED-4770-4C14-8D83-47F2419C8922}"/>
                </a:ext>
              </a:extLst>
            </p:cNvPr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30C3F1BA-EA63-4F26-9694-CAAC3D996522}"/>
              </a:ext>
            </a:extLst>
          </p:cNvPr>
          <p:cNvGrpSpPr/>
          <p:nvPr/>
        </p:nvGrpSpPr>
        <p:grpSpPr>
          <a:xfrm>
            <a:off x="9191324" y="3471231"/>
            <a:ext cx="652254" cy="652254"/>
            <a:chOff x="5848727" y="2378487"/>
            <a:chExt cx="476250" cy="476250"/>
          </a:xfrm>
        </p:grpSpPr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808B881-FFDD-4A7F-942F-3A92A8E1E15B}"/>
                </a:ext>
              </a:extLst>
            </p:cNvPr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FCE3329E-4DC0-4D55-8284-02488DFB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993511F3-0FED-4EFE-ACF2-01A5D1C09888}"/>
              </a:ext>
            </a:extLst>
          </p:cNvPr>
          <p:cNvGrpSpPr/>
          <p:nvPr/>
        </p:nvGrpSpPr>
        <p:grpSpPr>
          <a:xfrm>
            <a:off x="7611514" y="4180635"/>
            <a:ext cx="476250" cy="476250"/>
            <a:chOff x="9283702" y="2202211"/>
            <a:chExt cx="476250" cy="476250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9820E205-A614-4C01-A723-FE132E354739}"/>
                </a:ext>
              </a:extLst>
            </p:cNvPr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7A621765-9E74-4440-ADCF-33F5ED679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4370DD70-A089-477C-B18B-8706C5EDDA86}"/>
              </a:ext>
            </a:extLst>
          </p:cNvPr>
          <p:cNvGrpSpPr/>
          <p:nvPr/>
        </p:nvGrpSpPr>
        <p:grpSpPr>
          <a:xfrm>
            <a:off x="5583638" y="4277744"/>
            <a:ext cx="476250" cy="476250"/>
            <a:chOff x="8751893" y="1548040"/>
            <a:chExt cx="476250" cy="476250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4A2C5133-2B41-4A3F-A07F-D0CDB2E45767}"/>
                </a:ext>
              </a:extLst>
            </p:cNvPr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7" name="心形 55">
              <a:extLst>
                <a:ext uri="{FF2B5EF4-FFF2-40B4-BE49-F238E27FC236}">
                  <a16:creationId xmlns:a16="http://schemas.microsoft.com/office/drawing/2014/main" id="{832F6F1D-7A69-4547-A742-04BD88328DD9}"/>
                </a:ext>
              </a:extLst>
            </p:cNvPr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" fmla="*/ 168532 w 326846"/>
                <a:gd name="connsiteY0" fmla="*/ 74691 h 310443"/>
                <a:gd name="connsiteX1" fmla="*/ 168532 w 326846"/>
                <a:gd name="connsiteY1" fmla="*/ 310443 h 310443"/>
                <a:gd name="connsiteX2" fmla="*/ 168532 w 326846"/>
                <a:gd name="connsiteY2" fmla="*/ 74691 h 310443"/>
                <a:gd name="connsiteX0" fmla="*/ 168532 w 344323"/>
                <a:gd name="connsiteY0" fmla="*/ 64994 h 300746"/>
                <a:gd name="connsiteX1" fmla="*/ 168532 w 344323"/>
                <a:gd name="connsiteY1" fmla="*/ 300746 h 300746"/>
                <a:gd name="connsiteX2" fmla="*/ 168532 w 344323"/>
                <a:gd name="connsiteY2" fmla="*/ 64994 h 300746"/>
                <a:gd name="connsiteX0" fmla="*/ 178603 w 354394"/>
                <a:gd name="connsiteY0" fmla="*/ 64994 h 300746"/>
                <a:gd name="connsiteX1" fmla="*/ 178603 w 354394"/>
                <a:gd name="connsiteY1" fmla="*/ 300746 h 300746"/>
                <a:gd name="connsiteX2" fmla="*/ 178603 w 354394"/>
                <a:gd name="connsiteY2" fmla="*/ 64994 h 300746"/>
                <a:gd name="connsiteX0" fmla="*/ 178603 w 359108"/>
                <a:gd name="connsiteY0" fmla="*/ 59470 h 295222"/>
                <a:gd name="connsiteX1" fmla="*/ 178603 w 359108"/>
                <a:gd name="connsiteY1" fmla="*/ 295222 h 295222"/>
                <a:gd name="connsiteX2" fmla="*/ 178603 w 359108"/>
                <a:gd name="connsiteY2" fmla="*/ 59470 h 295222"/>
                <a:gd name="connsiteX0" fmla="*/ 169421 w 349926"/>
                <a:gd name="connsiteY0" fmla="*/ 59470 h 295222"/>
                <a:gd name="connsiteX1" fmla="*/ 169421 w 349926"/>
                <a:gd name="connsiteY1" fmla="*/ 295222 h 295222"/>
                <a:gd name="connsiteX2" fmla="*/ 169421 w 349926"/>
                <a:gd name="connsiteY2" fmla="*/ 59470 h 295222"/>
                <a:gd name="connsiteX0" fmla="*/ 169421 w 333597"/>
                <a:gd name="connsiteY0" fmla="*/ 56713 h 292465"/>
                <a:gd name="connsiteX1" fmla="*/ 169421 w 333597"/>
                <a:gd name="connsiteY1" fmla="*/ 292465 h 292465"/>
                <a:gd name="connsiteX2" fmla="*/ 169421 w 333597"/>
                <a:gd name="connsiteY2" fmla="*/ 56713 h 292465"/>
                <a:gd name="connsiteX0" fmla="*/ 169421 w 337071"/>
                <a:gd name="connsiteY0" fmla="*/ 60848 h 296600"/>
                <a:gd name="connsiteX1" fmla="*/ 169421 w 337071"/>
                <a:gd name="connsiteY1" fmla="*/ 296600 h 296600"/>
                <a:gd name="connsiteX2" fmla="*/ 169421 w 337071"/>
                <a:gd name="connsiteY2" fmla="*/ 60848 h 296600"/>
                <a:gd name="connsiteX0" fmla="*/ 169421 w 337953"/>
                <a:gd name="connsiteY0" fmla="*/ 60848 h 296600"/>
                <a:gd name="connsiteX1" fmla="*/ 169421 w 337953"/>
                <a:gd name="connsiteY1" fmla="*/ 296600 h 296600"/>
                <a:gd name="connsiteX2" fmla="*/ 169421 w 337953"/>
                <a:gd name="connsiteY2" fmla="*/ 60848 h 296600"/>
                <a:gd name="connsiteX0" fmla="*/ 173027 w 341559"/>
                <a:gd name="connsiteY0" fmla="*/ 62229 h 297981"/>
                <a:gd name="connsiteX1" fmla="*/ 173027 w 341559"/>
                <a:gd name="connsiteY1" fmla="*/ 297981 h 297981"/>
                <a:gd name="connsiteX2" fmla="*/ 173027 w 341559"/>
                <a:gd name="connsiteY2" fmla="*/ 62229 h 29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Freeform 13">
            <a:extLst>
              <a:ext uri="{FF2B5EF4-FFF2-40B4-BE49-F238E27FC236}">
                <a16:creationId xmlns:a16="http://schemas.microsoft.com/office/drawing/2014/main" id="{446EEEAC-CC99-4782-9B4A-7B3C327033D0}"/>
              </a:ext>
            </a:extLst>
          </p:cNvPr>
          <p:cNvSpPr>
            <a:spLocks/>
          </p:cNvSpPr>
          <p:nvPr/>
        </p:nvSpPr>
        <p:spPr bwMode="auto">
          <a:xfrm rot="13268172">
            <a:off x="6911230" y="3752436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10B416A9-6295-43F0-AB16-315629D01FFE}"/>
              </a:ext>
            </a:extLst>
          </p:cNvPr>
          <p:cNvSpPr/>
          <p:nvPr/>
        </p:nvSpPr>
        <p:spPr>
          <a:xfrm>
            <a:off x="5397270" y="342879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移动端设备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4E6E1566-C7A7-4DF5-9956-CBE5D68A6CAE}"/>
              </a:ext>
            </a:extLst>
          </p:cNvPr>
          <p:cNvSpPr/>
          <p:nvPr/>
        </p:nvSpPr>
        <p:spPr>
          <a:xfrm>
            <a:off x="2920602" y="477398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智能可穿戴设备</a:t>
            </a: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08393290-BF36-47DB-9B86-2CFC06D101A0}"/>
              </a:ext>
            </a:extLst>
          </p:cNvPr>
          <p:cNvSpPr/>
          <p:nvPr/>
        </p:nvSpPr>
        <p:spPr>
          <a:xfrm>
            <a:off x="1989278" y="389711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用户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FE074D5A-6206-4CB3-BFBC-FD76E54BD8DD}"/>
              </a:ext>
            </a:extLst>
          </p:cNvPr>
          <p:cNvSpPr/>
          <p:nvPr/>
        </p:nvSpPr>
        <p:spPr>
          <a:xfrm>
            <a:off x="7249038" y="4773985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智能解决方案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8844A213-DE1F-4F1B-B869-F0DEC2A20CCD}"/>
              </a:ext>
            </a:extLst>
          </p:cNvPr>
          <p:cNvSpPr/>
          <p:nvPr/>
        </p:nvSpPr>
        <p:spPr>
          <a:xfrm>
            <a:off x="7488001" y="2072739"/>
            <a:ext cx="723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云平台</a:t>
            </a:r>
          </a:p>
        </p:txBody>
      </p:sp>
      <p:sp>
        <p:nvSpPr>
          <p:cNvPr id="114" name="Freeform 13">
            <a:extLst>
              <a:ext uri="{FF2B5EF4-FFF2-40B4-BE49-F238E27FC236}">
                <a16:creationId xmlns:a16="http://schemas.microsoft.com/office/drawing/2014/main" id="{DC1967D6-439E-40B9-8363-314F0336C5F7}"/>
              </a:ext>
            </a:extLst>
          </p:cNvPr>
          <p:cNvSpPr>
            <a:spLocks/>
          </p:cNvSpPr>
          <p:nvPr/>
        </p:nvSpPr>
        <p:spPr bwMode="auto">
          <a:xfrm rot="5400000">
            <a:off x="5681441" y="3905039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F3D8595D-CF7D-4F27-B9CE-D93D055A13AA}"/>
              </a:ext>
            </a:extLst>
          </p:cNvPr>
          <p:cNvSpPr>
            <a:spLocks/>
          </p:cNvSpPr>
          <p:nvPr/>
        </p:nvSpPr>
        <p:spPr bwMode="auto">
          <a:xfrm>
            <a:off x="5056546" y="4905047"/>
            <a:ext cx="478581" cy="515349"/>
          </a:xfrm>
          <a:custGeom>
            <a:avLst/>
            <a:gdLst>
              <a:gd name="T0" fmla="*/ 416 w 1113"/>
              <a:gd name="T1" fmla="*/ 783 h 1198"/>
              <a:gd name="T2" fmla="*/ 415 w 1113"/>
              <a:gd name="T3" fmla="*/ 701 h 1198"/>
              <a:gd name="T4" fmla="*/ 407 w 1113"/>
              <a:gd name="T5" fmla="*/ 684 h 1198"/>
              <a:gd name="T6" fmla="*/ 281 w 1113"/>
              <a:gd name="T7" fmla="*/ 283 h 1198"/>
              <a:gd name="T8" fmla="*/ 315 w 1113"/>
              <a:gd name="T9" fmla="*/ 146 h 1198"/>
              <a:gd name="T10" fmla="*/ 527 w 1113"/>
              <a:gd name="T11" fmla="*/ 2 h 1198"/>
              <a:gd name="T12" fmla="*/ 640 w 1113"/>
              <a:gd name="T13" fmla="*/ 11 h 1198"/>
              <a:gd name="T14" fmla="*/ 797 w 1113"/>
              <a:gd name="T15" fmla="*/ 151 h 1198"/>
              <a:gd name="T16" fmla="*/ 741 w 1113"/>
              <a:gd name="T17" fmla="*/ 638 h 1198"/>
              <a:gd name="T18" fmla="*/ 724 w 1113"/>
              <a:gd name="T19" fmla="*/ 660 h 1198"/>
              <a:gd name="T20" fmla="*/ 694 w 1113"/>
              <a:gd name="T21" fmla="*/ 745 h 1198"/>
              <a:gd name="T22" fmla="*/ 694 w 1113"/>
              <a:gd name="T23" fmla="*/ 781 h 1198"/>
              <a:gd name="T24" fmla="*/ 811 w 1113"/>
              <a:gd name="T25" fmla="*/ 809 h 1198"/>
              <a:gd name="T26" fmla="*/ 1049 w 1113"/>
              <a:gd name="T27" fmla="*/ 946 h 1198"/>
              <a:gd name="T28" fmla="*/ 1103 w 1113"/>
              <a:gd name="T29" fmla="*/ 1030 h 1198"/>
              <a:gd name="T30" fmla="*/ 1093 w 1113"/>
              <a:gd name="T31" fmla="*/ 1073 h 1198"/>
              <a:gd name="T32" fmla="*/ 1006 w 1113"/>
              <a:gd name="T33" fmla="*/ 1124 h 1198"/>
              <a:gd name="T34" fmla="*/ 774 w 1113"/>
              <a:gd name="T35" fmla="*/ 1181 h 1198"/>
              <a:gd name="T36" fmla="*/ 407 w 1113"/>
              <a:gd name="T37" fmla="*/ 1188 h 1198"/>
              <a:gd name="T38" fmla="*/ 78 w 1113"/>
              <a:gd name="T39" fmla="*/ 1113 h 1198"/>
              <a:gd name="T40" fmla="*/ 16 w 1113"/>
              <a:gd name="T41" fmla="*/ 1071 h 1198"/>
              <a:gd name="T42" fmla="*/ 6 w 1113"/>
              <a:gd name="T43" fmla="*/ 1030 h 1198"/>
              <a:gd name="T44" fmla="*/ 94 w 1113"/>
              <a:gd name="T45" fmla="*/ 914 h 1198"/>
              <a:gd name="T46" fmla="*/ 382 w 1113"/>
              <a:gd name="T47" fmla="*/ 789 h 1198"/>
              <a:gd name="T48" fmla="*/ 416 w 1113"/>
              <a:gd name="T49" fmla="*/ 783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3" h="1198">
                <a:moveTo>
                  <a:pt x="416" y="783"/>
                </a:moveTo>
                <a:cubicBezTo>
                  <a:pt x="416" y="754"/>
                  <a:pt x="416" y="728"/>
                  <a:pt x="415" y="701"/>
                </a:cubicBezTo>
                <a:cubicBezTo>
                  <a:pt x="415" y="696"/>
                  <a:pt x="411" y="689"/>
                  <a:pt x="407" y="684"/>
                </a:cubicBezTo>
                <a:cubicBezTo>
                  <a:pt x="300" y="571"/>
                  <a:pt x="267" y="434"/>
                  <a:pt x="281" y="283"/>
                </a:cubicBezTo>
                <a:cubicBezTo>
                  <a:pt x="285" y="235"/>
                  <a:pt x="295" y="189"/>
                  <a:pt x="315" y="146"/>
                </a:cubicBezTo>
                <a:cubicBezTo>
                  <a:pt x="356" y="54"/>
                  <a:pt x="428" y="7"/>
                  <a:pt x="527" y="2"/>
                </a:cubicBezTo>
                <a:cubicBezTo>
                  <a:pt x="564" y="0"/>
                  <a:pt x="603" y="2"/>
                  <a:pt x="640" y="11"/>
                </a:cubicBezTo>
                <a:cubicBezTo>
                  <a:pt x="716" y="29"/>
                  <a:pt x="771" y="78"/>
                  <a:pt x="797" y="151"/>
                </a:cubicBezTo>
                <a:cubicBezTo>
                  <a:pt x="857" y="322"/>
                  <a:pt x="846" y="486"/>
                  <a:pt x="741" y="638"/>
                </a:cubicBezTo>
                <a:cubicBezTo>
                  <a:pt x="736" y="646"/>
                  <a:pt x="731" y="655"/>
                  <a:pt x="724" y="660"/>
                </a:cubicBezTo>
                <a:cubicBezTo>
                  <a:pt x="696" y="682"/>
                  <a:pt x="690" y="712"/>
                  <a:pt x="694" y="745"/>
                </a:cubicBezTo>
                <a:cubicBezTo>
                  <a:pt x="695" y="757"/>
                  <a:pt x="694" y="769"/>
                  <a:pt x="694" y="781"/>
                </a:cubicBezTo>
                <a:cubicBezTo>
                  <a:pt x="734" y="790"/>
                  <a:pt x="773" y="798"/>
                  <a:pt x="811" y="809"/>
                </a:cubicBezTo>
                <a:cubicBezTo>
                  <a:pt x="901" y="837"/>
                  <a:pt x="984" y="876"/>
                  <a:pt x="1049" y="946"/>
                </a:cubicBezTo>
                <a:cubicBezTo>
                  <a:pt x="1071" y="970"/>
                  <a:pt x="1086" y="1002"/>
                  <a:pt x="1103" y="1030"/>
                </a:cubicBezTo>
                <a:cubicBezTo>
                  <a:pt x="1113" y="1047"/>
                  <a:pt x="1106" y="1063"/>
                  <a:pt x="1093" y="1073"/>
                </a:cubicBezTo>
                <a:cubicBezTo>
                  <a:pt x="1065" y="1092"/>
                  <a:pt x="1037" y="1111"/>
                  <a:pt x="1006" y="1124"/>
                </a:cubicBezTo>
                <a:cubicBezTo>
                  <a:pt x="932" y="1156"/>
                  <a:pt x="853" y="1170"/>
                  <a:pt x="774" y="1181"/>
                </a:cubicBezTo>
                <a:cubicBezTo>
                  <a:pt x="652" y="1196"/>
                  <a:pt x="530" y="1198"/>
                  <a:pt x="407" y="1188"/>
                </a:cubicBezTo>
                <a:cubicBezTo>
                  <a:pt x="294" y="1179"/>
                  <a:pt x="182" y="1162"/>
                  <a:pt x="78" y="1113"/>
                </a:cubicBezTo>
                <a:cubicBezTo>
                  <a:pt x="56" y="1103"/>
                  <a:pt x="35" y="1087"/>
                  <a:pt x="16" y="1071"/>
                </a:cubicBezTo>
                <a:cubicBezTo>
                  <a:pt x="3" y="1061"/>
                  <a:pt x="0" y="1048"/>
                  <a:pt x="6" y="1030"/>
                </a:cubicBezTo>
                <a:cubicBezTo>
                  <a:pt x="23" y="982"/>
                  <a:pt x="55" y="945"/>
                  <a:pt x="94" y="914"/>
                </a:cubicBezTo>
                <a:cubicBezTo>
                  <a:pt x="178" y="845"/>
                  <a:pt x="277" y="809"/>
                  <a:pt x="382" y="789"/>
                </a:cubicBezTo>
                <a:cubicBezTo>
                  <a:pt x="392" y="787"/>
                  <a:pt x="403" y="785"/>
                  <a:pt x="416" y="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B804077E-04F9-4EEE-9BEB-ACCE59F6F9A1}"/>
              </a:ext>
            </a:extLst>
          </p:cNvPr>
          <p:cNvGrpSpPr/>
          <p:nvPr/>
        </p:nvGrpSpPr>
        <p:grpSpPr>
          <a:xfrm>
            <a:off x="5863002" y="4870828"/>
            <a:ext cx="760599" cy="515349"/>
            <a:chOff x="2718333" y="1944874"/>
            <a:chExt cx="1506538" cy="1020763"/>
          </a:xfrm>
          <a:solidFill>
            <a:schemeClr val="bg1"/>
          </a:solidFill>
        </p:grpSpPr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3345A0FD-C563-41DE-92A6-31D948AA3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133" y="1944874"/>
              <a:ext cx="1139825" cy="1020763"/>
            </a:xfrm>
            <a:custGeom>
              <a:avLst/>
              <a:gdLst>
                <a:gd name="T0" fmla="*/ 125 w 302"/>
                <a:gd name="T1" fmla="*/ 144 h 269"/>
                <a:gd name="T2" fmla="*/ 127 w 302"/>
                <a:gd name="T3" fmla="*/ 144 h 269"/>
                <a:gd name="T4" fmla="*/ 125 w 302"/>
                <a:gd name="T5" fmla="*/ 142 h 269"/>
                <a:gd name="T6" fmla="*/ 91 w 302"/>
                <a:gd name="T7" fmla="*/ 64 h 269"/>
                <a:gd name="T8" fmla="*/ 153 w 302"/>
                <a:gd name="T9" fmla="*/ 0 h 269"/>
                <a:gd name="T10" fmla="*/ 213 w 302"/>
                <a:gd name="T11" fmla="*/ 66 h 269"/>
                <a:gd name="T12" fmla="*/ 177 w 302"/>
                <a:gd name="T13" fmla="*/ 143 h 269"/>
                <a:gd name="T14" fmla="*/ 250 w 302"/>
                <a:gd name="T15" fmla="*/ 176 h 269"/>
                <a:gd name="T16" fmla="*/ 293 w 302"/>
                <a:gd name="T17" fmla="*/ 249 h 269"/>
                <a:gd name="T18" fmla="*/ 13 w 302"/>
                <a:gd name="T19" fmla="*/ 249 h 269"/>
                <a:gd name="T20" fmla="*/ 52 w 302"/>
                <a:gd name="T21" fmla="*/ 176 h 269"/>
                <a:gd name="T22" fmla="*/ 125 w 302"/>
                <a:gd name="T2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269">
                  <a:moveTo>
                    <a:pt x="125" y="144"/>
                  </a:moveTo>
                  <a:cubicBezTo>
                    <a:pt x="127" y="144"/>
                    <a:pt x="127" y="144"/>
                    <a:pt x="127" y="144"/>
                  </a:cubicBezTo>
                  <a:cubicBezTo>
                    <a:pt x="127" y="144"/>
                    <a:pt x="126" y="143"/>
                    <a:pt x="125" y="142"/>
                  </a:cubicBezTo>
                  <a:cubicBezTo>
                    <a:pt x="106" y="125"/>
                    <a:pt x="91" y="91"/>
                    <a:pt x="91" y="64"/>
                  </a:cubicBezTo>
                  <a:cubicBezTo>
                    <a:pt x="91" y="25"/>
                    <a:pt x="123" y="0"/>
                    <a:pt x="153" y="0"/>
                  </a:cubicBezTo>
                  <a:cubicBezTo>
                    <a:pt x="183" y="0"/>
                    <a:pt x="213" y="27"/>
                    <a:pt x="213" y="66"/>
                  </a:cubicBezTo>
                  <a:cubicBezTo>
                    <a:pt x="213" y="93"/>
                    <a:pt x="197" y="126"/>
                    <a:pt x="177" y="143"/>
                  </a:cubicBezTo>
                  <a:cubicBezTo>
                    <a:pt x="181" y="159"/>
                    <a:pt x="203" y="164"/>
                    <a:pt x="250" y="176"/>
                  </a:cubicBezTo>
                  <a:cubicBezTo>
                    <a:pt x="302" y="191"/>
                    <a:pt x="296" y="239"/>
                    <a:pt x="293" y="249"/>
                  </a:cubicBezTo>
                  <a:cubicBezTo>
                    <a:pt x="287" y="266"/>
                    <a:pt x="18" y="269"/>
                    <a:pt x="13" y="249"/>
                  </a:cubicBezTo>
                  <a:cubicBezTo>
                    <a:pt x="12" y="241"/>
                    <a:pt x="0" y="191"/>
                    <a:pt x="52" y="176"/>
                  </a:cubicBezTo>
                  <a:cubicBezTo>
                    <a:pt x="97" y="164"/>
                    <a:pt x="120" y="159"/>
                    <a:pt x="125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A7BB7C00-2692-4A86-8A61-A6E8DAB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621" y="2483037"/>
              <a:ext cx="7938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51CB9DD7-2107-4090-A850-BB5A618A8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333" y="2084574"/>
              <a:ext cx="561975" cy="744538"/>
            </a:xfrm>
            <a:custGeom>
              <a:avLst/>
              <a:gdLst>
                <a:gd name="T0" fmla="*/ 97 w 149"/>
                <a:gd name="T1" fmla="*/ 133 h 196"/>
                <a:gd name="T2" fmla="*/ 106 w 149"/>
                <a:gd name="T3" fmla="*/ 131 h 196"/>
                <a:gd name="T4" fmla="*/ 145 w 149"/>
                <a:gd name="T5" fmla="*/ 120 h 196"/>
                <a:gd name="T6" fmla="*/ 132 w 149"/>
                <a:gd name="T7" fmla="*/ 107 h 196"/>
                <a:gd name="T8" fmla="*/ 149 w 149"/>
                <a:gd name="T9" fmla="*/ 85 h 196"/>
                <a:gd name="T10" fmla="*/ 132 w 149"/>
                <a:gd name="T11" fmla="*/ 27 h 196"/>
                <a:gd name="T12" fmla="*/ 136 w 149"/>
                <a:gd name="T13" fmla="*/ 7 h 196"/>
                <a:gd name="T14" fmla="*/ 114 w 149"/>
                <a:gd name="T15" fmla="*/ 0 h 196"/>
                <a:gd name="T16" fmla="*/ 68 w 149"/>
                <a:gd name="T17" fmla="*/ 48 h 196"/>
                <a:gd name="T18" fmla="*/ 93 w 149"/>
                <a:gd name="T19" fmla="*/ 107 h 196"/>
                <a:gd name="T20" fmla="*/ 95 w 149"/>
                <a:gd name="T21" fmla="*/ 108 h 196"/>
                <a:gd name="T22" fmla="*/ 93 w 149"/>
                <a:gd name="T23" fmla="*/ 108 h 196"/>
                <a:gd name="T24" fmla="*/ 38 w 149"/>
                <a:gd name="T25" fmla="*/ 132 h 196"/>
                <a:gd name="T26" fmla="*/ 9 w 149"/>
                <a:gd name="T27" fmla="*/ 187 h 196"/>
                <a:gd name="T28" fmla="*/ 52 w 149"/>
                <a:gd name="T29" fmla="*/ 196 h 196"/>
                <a:gd name="T30" fmla="*/ 97 w 149"/>
                <a:gd name="T31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96">
                  <a:moveTo>
                    <a:pt x="97" y="133"/>
                  </a:moveTo>
                  <a:cubicBezTo>
                    <a:pt x="106" y="131"/>
                    <a:pt x="106" y="131"/>
                    <a:pt x="106" y="131"/>
                  </a:cubicBezTo>
                  <a:cubicBezTo>
                    <a:pt x="122" y="127"/>
                    <a:pt x="135" y="123"/>
                    <a:pt x="145" y="120"/>
                  </a:cubicBezTo>
                  <a:cubicBezTo>
                    <a:pt x="138" y="116"/>
                    <a:pt x="133" y="112"/>
                    <a:pt x="132" y="107"/>
                  </a:cubicBezTo>
                  <a:cubicBezTo>
                    <a:pt x="138" y="101"/>
                    <a:pt x="144" y="94"/>
                    <a:pt x="149" y="85"/>
                  </a:cubicBezTo>
                  <a:cubicBezTo>
                    <a:pt x="139" y="67"/>
                    <a:pt x="132" y="46"/>
                    <a:pt x="132" y="27"/>
                  </a:cubicBezTo>
                  <a:cubicBezTo>
                    <a:pt x="132" y="20"/>
                    <a:pt x="133" y="13"/>
                    <a:pt x="136" y="7"/>
                  </a:cubicBezTo>
                  <a:cubicBezTo>
                    <a:pt x="129" y="2"/>
                    <a:pt x="122" y="0"/>
                    <a:pt x="114" y="0"/>
                  </a:cubicBezTo>
                  <a:cubicBezTo>
                    <a:pt x="92" y="0"/>
                    <a:pt x="68" y="19"/>
                    <a:pt x="68" y="48"/>
                  </a:cubicBezTo>
                  <a:cubicBezTo>
                    <a:pt x="68" y="68"/>
                    <a:pt x="79" y="94"/>
                    <a:pt x="93" y="107"/>
                  </a:cubicBezTo>
                  <a:cubicBezTo>
                    <a:pt x="94" y="107"/>
                    <a:pt x="94" y="108"/>
                    <a:pt x="95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9" y="119"/>
                    <a:pt x="72" y="123"/>
                    <a:pt x="38" y="132"/>
                  </a:cubicBezTo>
                  <a:cubicBezTo>
                    <a:pt x="0" y="143"/>
                    <a:pt x="9" y="181"/>
                    <a:pt x="9" y="187"/>
                  </a:cubicBezTo>
                  <a:cubicBezTo>
                    <a:pt x="11" y="191"/>
                    <a:pt x="28" y="194"/>
                    <a:pt x="52" y="196"/>
                  </a:cubicBezTo>
                  <a:cubicBezTo>
                    <a:pt x="51" y="155"/>
                    <a:pt x="75" y="140"/>
                    <a:pt x="97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5B1BF49B-DC4A-4B97-B12C-53827571C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896" y="2084574"/>
              <a:ext cx="561975" cy="744538"/>
            </a:xfrm>
            <a:custGeom>
              <a:avLst/>
              <a:gdLst>
                <a:gd name="T0" fmla="*/ 52 w 149"/>
                <a:gd name="T1" fmla="*/ 133 h 196"/>
                <a:gd name="T2" fmla="*/ 43 w 149"/>
                <a:gd name="T3" fmla="*/ 131 h 196"/>
                <a:gd name="T4" fmla="*/ 4 w 149"/>
                <a:gd name="T5" fmla="*/ 120 h 196"/>
                <a:gd name="T6" fmla="*/ 17 w 149"/>
                <a:gd name="T7" fmla="*/ 107 h 196"/>
                <a:gd name="T8" fmla="*/ 0 w 149"/>
                <a:gd name="T9" fmla="*/ 85 h 196"/>
                <a:gd name="T10" fmla="*/ 17 w 149"/>
                <a:gd name="T11" fmla="*/ 27 h 196"/>
                <a:gd name="T12" fmla="*/ 13 w 149"/>
                <a:gd name="T13" fmla="*/ 7 h 196"/>
                <a:gd name="T14" fmla="*/ 35 w 149"/>
                <a:gd name="T15" fmla="*/ 0 h 196"/>
                <a:gd name="T16" fmla="*/ 81 w 149"/>
                <a:gd name="T17" fmla="*/ 48 h 196"/>
                <a:gd name="T18" fmla="*/ 55 w 149"/>
                <a:gd name="T19" fmla="*/ 107 h 196"/>
                <a:gd name="T20" fmla="*/ 54 w 149"/>
                <a:gd name="T21" fmla="*/ 108 h 196"/>
                <a:gd name="T22" fmla="*/ 56 w 149"/>
                <a:gd name="T23" fmla="*/ 108 h 196"/>
                <a:gd name="T24" fmla="*/ 110 w 149"/>
                <a:gd name="T25" fmla="*/ 132 h 196"/>
                <a:gd name="T26" fmla="*/ 139 w 149"/>
                <a:gd name="T27" fmla="*/ 187 h 196"/>
                <a:gd name="T28" fmla="*/ 97 w 149"/>
                <a:gd name="T29" fmla="*/ 196 h 196"/>
                <a:gd name="T30" fmla="*/ 52 w 149"/>
                <a:gd name="T31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96">
                  <a:moveTo>
                    <a:pt x="52" y="133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26" y="127"/>
                    <a:pt x="13" y="123"/>
                    <a:pt x="4" y="120"/>
                  </a:cubicBezTo>
                  <a:cubicBezTo>
                    <a:pt x="11" y="116"/>
                    <a:pt x="16" y="112"/>
                    <a:pt x="17" y="107"/>
                  </a:cubicBezTo>
                  <a:cubicBezTo>
                    <a:pt x="11" y="101"/>
                    <a:pt x="5" y="94"/>
                    <a:pt x="0" y="85"/>
                  </a:cubicBezTo>
                  <a:cubicBezTo>
                    <a:pt x="10" y="67"/>
                    <a:pt x="17" y="46"/>
                    <a:pt x="17" y="27"/>
                  </a:cubicBezTo>
                  <a:cubicBezTo>
                    <a:pt x="17" y="20"/>
                    <a:pt x="15" y="13"/>
                    <a:pt x="13" y="7"/>
                  </a:cubicBezTo>
                  <a:cubicBezTo>
                    <a:pt x="20" y="2"/>
                    <a:pt x="27" y="0"/>
                    <a:pt x="35" y="0"/>
                  </a:cubicBezTo>
                  <a:cubicBezTo>
                    <a:pt x="57" y="0"/>
                    <a:pt x="81" y="19"/>
                    <a:pt x="81" y="48"/>
                  </a:cubicBezTo>
                  <a:cubicBezTo>
                    <a:pt x="81" y="68"/>
                    <a:pt x="70" y="94"/>
                    <a:pt x="55" y="107"/>
                  </a:cubicBezTo>
                  <a:cubicBezTo>
                    <a:pt x="55" y="107"/>
                    <a:pt x="55" y="108"/>
                    <a:pt x="54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0" y="119"/>
                    <a:pt x="76" y="123"/>
                    <a:pt x="110" y="132"/>
                  </a:cubicBezTo>
                  <a:cubicBezTo>
                    <a:pt x="149" y="143"/>
                    <a:pt x="140" y="181"/>
                    <a:pt x="139" y="187"/>
                  </a:cubicBezTo>
                  <a:cubicBezTo>
                    <a:pt x="138" y="191"/>
                    <a:pt x="121" y="194"/>
                    <a:pt x="97" y="196"/>
                  </a:cubicBezTo>
                  <a:cubicBezTo>
                    <a:pt x="98" y="155"/>
                    <a:pt x="73" y="140"/>
                    <a:pt x="52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1" name="矩形 130">
            <a:extLst>
              <a:ext uri="{FF2B5EF4-FFF2-40B4-BE49-F238E27FC236}">
                <a16:creationId xmlns:a16="http://schemas.microsoft.com/office/drawing/2014/main" id="{40D4644B-006A-4E94-8484-8459CC0479C3}"/>
              </a:ext>
            </a:extLst>
          </p:cNvPr>
          <p:cNvSpPr/>
          <p:nvPr/>
        </p:nvSpPr>
        <p:spPr>
          <a:xfrm>
            <a:off x="9860185" y="363141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个人</a:t>
            </a: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5C356DDB-0552-4B42-902E-DD4FCC973CEE}"/>
              </a:ext>
            </a:extLst>
          </p:cNvPr>
          <p:cNvSpPr/>
          <p:nvPr/>
        </p:nvSpPr>
        <p:spPr>
          <a:xfrm>
            <a:off x="9863485" y="2865547"/>
            <a:ext cx="54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家庭</a:t>
            </a: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50BF0EFE-7BC6-4AA2-A755-F391C3D4FD8B}"/>
              </a:ext>
            </a:extLst>
          </p:cNvPr>
          <p:cNvSpPr/>
          <p:nvPr/>
        </p:nvSpPr>
        <p:spPr>
          <a:xfrm>
            <a:off x="9860184" y="2046990"/>
            <a:ext cx="54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机构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9EB63A5-94AB-4246-9FA2-00D408903AB1}"/>
              </a:ext>
            </a:extLst>
          </p:cNvPr>
          <p:cNvGrpSpPr/>
          <p:nvPr/>
        </p:nvGrpSpPr>
        <p:grpSpPr>
          <a:xfrm>
            <a:off x="9191324" y="1896735"/>
            <a:ext cx="652254" cy="652254"/>
            <a:chOff x="7700453" y="2558514"/>
            <a:chExt cx="476250" cy="476250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5180F868-DC4D-4EE1-B766-4B9A06D6CCDF}"/>
                </a:ext>
              </a:extLst>
            </p:cNvPr>
            <p:cNvSpPr/>
            <p:nvPr/>
          </p:nvSpPr>
          <p:spPr>
            <a:xfrm>
              <a:off x="7700453" y="2558514"/>
              <a:ext cx="476250" cy="4762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D6C07FAC-A06E-433A-804D-81BBDA15B408}"/>
                </a:ext>
              </a:extLst>
            </p:cNvPr>
            <p:cNvGrpSpPr/>
            <p:nvPr/>
          </p:nvGrpSpPr>
          <p:grpSpPr>
            <a:xfrm>
              <a:off x="7842331" y="2700333"/>
              <a:ext cx="192493" cy="192612"/>
              <a:chOff x="0" y="6350"/>
              <a:chExt cx="7686676" cy="7691438"/>
            </a:xfrm>
            <a:solidFill>
              <a:schemeClr val="bg1"/>
            </a:solidFill>
          </p:grpSpPr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15641EED-3DE5-40BE-9295-89FC17417E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6350"/>
                <a:ext cx="3844925" cy="7691438"/>
              </a:xfrm>
              <a:custGeom>
                <a:avLst/>
                <a:gdLst>
                  <a:gd name="T0" fmla="*/ 0 w 1024"/>
                  <a:gd name="T1" fmla="*/ 2048 h 2048"/>
                  <a:gd name="T2" fmla="*/ 0 w 1024"/>
                  <a:gd name="T3" fmla="*/ 0 h 2048"/>
                  <a:gd name="T4" fmla="*/ 1024 w 1024"/>
                  <a:gd name="T5" fmla="*/ 0 h 2048"/>
                  <a:gd name="T6" fmla="*/ 1024 w 1024"/>
                  <a:gd name="T7" fmla="*/ 2048 h 2048"/>
                  <a:gd name="T8" fmla="*/ 0 w 1024"/>
                  <a:gd name="T9" fmla="*/ 2048 h 2048"/>
                  <a:gd name="T10" fmla="*/ 129 w 1024"/>
                  <a:gd name="T11" fmla="*/ 511 h 2048"/>
                  <a:gd name="T12" fmla="*/ 382 w 1024"/>
                  <a:gd name="T13" fmla="*/ 511 h 2048"/>
                  <a:gd name="T14" fmla="*/ 382 w 1024"/>
                  <a:gd name="T15" fmla="*/ 257 h 2048"/>
                  <a:gd name="T16" fmla="*/ 129 w 1024"/>
                  <a:gd name="T17" fmla="*/ 257 h 2048"/>
                  <a:gd name="T18" fmla="*/ 129 w 1024"/>
                  <a:gd name="T19" fmla="*/ 511 h 2048"/>
                  <a:gd name="T20" fmla="*/ 895 w 1024"/>
                  <a:gd name="T21" fmla="*/ 257 h 2048"/>
                  <a:gd name="T22" fmla="*/ 641 w 1024"/>
                  <a:gd name="T23" fmla="*/ 257 h 2048"/>
                  <a:gd name="T24" fmla="*/ 641 w 1024"/>
                  <a:gd name="T25" fmla="*/ 510 h 2048"/>
                  <a:gd name="T26" fmla="*/ 895 w 1024"/>
                  <a:gd name="T27" fmla="*/ 510 h 2048"/>
                  <a:gd name="T28" fmla="*/ 895 w 1024"/>
                  <a:gd name="T29" fmla="*/ 257 h 2048"/>
                  <a:gd name="T30" fmla="*/ 129 w 1024"/>
                  <a:gd name="T31" fmla="*/ 768 h 2048"/>
                  <a:gd name="T32" fmla="*/ 129 w 1024"/>
                  <a:gd name="T33" fmla="*/ 1022 h 2048"/>
                  <a:gd name="T34" fmla="*/ 382 w 1024"/>
                  <a:gd name="T35" fmla="*/ 1022 h 2048"/>
                  <a:gd name="T36" fmla="*/ 382 w 1024"/>
                  <a:gd name="T37" fmla="*/ 768 h 2048"/>
                  <a:gd name="T38" fmla="*/ 129 w 1024"/>
                  <a:gd name="T39" fmla="*/ 768 h 2048"/>
                  <a:gd name="T40" fmla="*/ 641 w 1024"/>
                  <a:gd name="T41" fmla="*/ 769 h 2048"/>
                  <a:gd name="T42" fmla="*/ 641 w 1024"/>
                  <a:gd name="T43" fmla="*/ 1022 h 2048"/>
                  <a:gd name="T44" fmla="*/ 895 w 1024"/>
                  <a:gd name="T45" fmla="*/ 1022 h 2048"/>
                  <a:gd name="T46" fmla="*/ 895 w 1024"/>
                  <a:gd name="T47" fmla="*/ 769 h 2048"/>
                  <a:gd name="T48" fmla="*/ 641 w 1024"/>
                  <a:gd name="T49" fmla="*/ 769 h 2048"/>
                  <a:gd name="T50" fmla="*/ 383 w 1024"/>
                  <a:gd name="T51" fmla="*/ 1535 h 2048"/>
                  <a:gd name="T52" fmla="*/ 383 w 1024"/>
                  <a:gd name="T53" fmla="*/ 1281 h 2048"/>
                  <a:gd name="T54" fmla="*/ 129 w 1024"/>
                  <a:gd name="T55" fmla="*/ 1281 h 2048"/>
                  <a:gd name="T56" fmla="*/ 129 w 1024"/>
                  <a:gd name="T57" fmla="*/ 1535 h 2048"/>
                  <a:gd name="T58" fmla="*/ 383 w 1024"/>
                  <a:gd name="T59" fmla="*/ 1535 h 2048"/>
                  <a:gd name="T60" fmla="*/ 895 w 1024"/>
                  <a:gd name="T61" fmla="*/ 1281 h 2048"/>
                  <a:gd name="T62" fmla="*/ 642 w 1024"/>
                  <a:gd name="T63" fmla="*/ 1281 h 2048"/>
                  <a:gd name="T64" fmla="*/ 642 w 1024"/>
                  <a:gd name="T65" fmla="*/ 1535 h 2048"/>
                  <a:gd name="T66" fmla="*/ 895 w 1024"/>
                  <a:gd name="T67" fmla="*/ 1535 h 2048"/>
                  <a:gd name="T68" fmla="*/ 895 w 1024"/>
                  <a:gd name="T69" fmla="*/ 1281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4" h="2048">
                    <a:moveTo>
                      <a:pt x="0" y="2048"/>
                    </a:moveTo>
                    <a:cubicBezTo>
                      <a:pt x="0" y="1366"/>
                      <a:pt x="0" y="683"/>
                      <a:pt x="0" y="0"/>
                    </a:cubicBezTo>
                    <a:cubicBezTo>
                      <a:pt x="341" y="0"/>
                      <a:pt x="683" y="0"/>
                      <a:pt x="1024" y="0"/>
                    </a:cubicBezTo>
                    <a:cubicBezTo>
                      <a:pt x="1024" y="682"/>
                      <a:pt x="1024" y="1364"/>
                      <a:pt x="1024" y="2048"/>
                    </a:cubicBezTo>
                    <a:cubicBezTo>
                      <a:pt x="681" y="2048"/>
                      <a:pt x="340" y="2048"/>
                      <a:pt x="0" y="2048"/>
                    </a:cubicBezTo>
                    <a:close/>
                    <a:moveTo>
                      <a:pt x="129" y="511"/>
                    </a:moveTo>
                    <a:cubicBezTo>
                      <a:pt x="215" y="511"/>
                      <a:pt x="299" y="511"/>
                      <a:pt x="382" y="511"/>
                    </a:cubicBezTo>
                    <a:cubicBezTo>
                      <a:pt x="382" y="425"/>
                      <a:pt x="382" y="341"/>
                      <a:pt x="382" y="257"/>
                    </a:cubicBezTo>
                    <a:cubicBezTo>
                      <a:pt x="297" y="257"/>
                      <a:pt x="213" y="257"/>
                      <a:pt x="129" y="257"/>
                    </a:cubicBezTo>
                    <a:cubicBezTo>
                      <a:pt x="129" y="342"/>
                      <a:pt x="129" y="425"/>
                      <a:pt x="129" y="511"/>
                    </a:cubicBezTo>
                    <a:close/>
                    <a:moveTo>
                      <a:pt x="895" y="257"/>
                    </a:moveTo>
                    <a:cubicBezTo>
                      <a:pt x="809" y="257"/>
                      <a:pt x="725" y="257"/>
                      <a:pt x="641" y="257"/>
                    </a:cubicBezTo>
                    <a:cubicBezTo>
                      <a:pt x="641" y="342"/>
                      <a:pt x="641" y="426"/>
                      <a:pt x="641" y="510"/>
                    </a:cubicBezTo>
                    <a:cubicBezTo>
                      <a:pt x="727" y="510"/>
                      <a:pt x="811" y="510"/>
                      <a:pt x="895" y="510"/>
                    </a:cubicBezTo>
                    <a:cubicBezTo>
                      <a:pt x="895" y="425"/>
                      <a:pt x="895" y="342"/>
                      <a:pt x="895" y="257"/>
                    </a:cubicBezTo>
                    <a:close/>
                    <a:moveTo>
                      <a:pt x="129" y="768"/>
                    </a:moveTo>
                    <a:cubicBezTo>
                      <a:pt x="129" y="854"/>
                      <a:pt x="129" y="938"/>
                      <a:pt x="129" y="1022"/>
                    </a:cubicBezTo>
                    <a:cubicBezTo>
                      <a:pt x="215" y="1022"/>
                      <a:pt x="299" y="1022"/>
                      <a:pt x="382" y="1022"/>
                    </a:cubicBezTo>
                    <a:cubicBezTo>
                      <a:pt x="382" y="937"/>
                      <a:pt x="382" y="853"/>
                      <a:pt x="382" y="768"/>
                    </a:cubicBezTo>
                    <a:cubicBezTo>
                      <a:pt x="298" y="768"/>
                      <a:pt x="214" y="768"/>
                      <a:pt x="129" y="768"/>
                    </a:cubicBezTo>
                    <a:close/>
                    <a:moveTo>
                      <a:pt x="641" y="769"/>
                    </a:moveTo>
                    <a:cubicBezTo>
                      <a:pt x="641" y="854"/>
                      <a:pt x="641" y="938"/>
                      <a:pt x="641" y="1022"/>
                    </a:cubicBezTo>
                    <a:cubicBezTo>
                      <a:pt x="727" y="1022"/>
                      <a:pt x="811" y="1022"/>
                      <a:pt x="895" y="1022"/>
                    </a:cubicBezTo>
                    <a:cubicBezTo>
                      <a:pt x="895" y="937"/>
                      <a:pt x="895" y="854"/>
                      <a:pt x="895" y="769"/>
                    </a:cubicBezTo>
                    <a:cubicBezTo>
                      <a:pt x="810" y="769"/>
                      <a:pt x="727" y="769"/>
                      <a:pt x="641" y="769"/>
                    </a:cubicBezTo>
                    <a:close/>
                    <a:moveTo>
                      <a:pt x="383" y="1535"/>
                    </a:moveTo>
                    <a:cubicBezTo>
                      <a:pt x="383" y="1449"/>
                      <a:pt x="383" y="1365"/>
                      <a:pt x="383" y="1281"/>
                    </a:cubicBezTo>
                    <a:cubicBezTo>
                      <a:pt x="297" y="1281"/>
                      <a:pt x="213" y="1281"/>
                      <a:pt x="129" y="1281"/>
                    </a:cubicBezTo>
                    <a:cubicBezTo>
                      <a:pt x="129" y="1367"/>
                      <a:pt x="129" y="1450"/>
                      <a:pt x="129" y="1535"/>
                    </a:cubicBezTo>
                    <a:cubicBezTo>
                      <a:pt x="214" y="1535"/>
                      <a:pt x="297" y="1535"/>
                      <a:pt x="383" y="1535"/>
                    </a:cubicBezTo>
                    <a:close/>
                    <a:moveTo>
                      <a:pt x="895" y="1281"/>
                    </a:moveTo>
                    <a:cubicBezTo>
                      <a:pt x="809" y="1281"/>
                      <a:pt x="725" y="1281"/>
                      <a:pt x="642" y="1281"/>
                    </a:cubicBezTo>
                    <a:cubicBezTo>
                      <a:pt x="642" y="1367"/>
                      <a:pt x="642" y="1451"/>
                      <a:pt x="642" y="1535"/>
                    </a:cubicBezTo>
                    <a:cubicBezTo>
                      <a:pt x="727" y="1535"/>
                      <a:pt x="810" y="1535"/>
                      <a:pt x="895" y="1535"/>
                    </a:cubicBezTo>
                    <a:cubicBezTo>
                      <a:pt x="895" y="1450"/>
                      <a:pt x="895" y="1366"/>
                      <a:pt x="895" y="12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0E71D605-0543-49BD-A4A1-6D599531D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113" y="3375025"/>
                <a:ext cx="3354388" cy="4319588"/>
              </a:xfrm>
              <a:custGeom>
                <a:avLst/>
                <a:gdLst>
                  <a:gd name="T0" fmla="*/ 254 w 893"/>
                  <a:gd name="T1" fmla="*/ 640 h 1150"/>
                  <a:gd name="T2" fmla="*/ 254 w 893"/>
                  <a:gd name="T3" fmla="*/ 1150 h 1150"/>
                  <a:gd name="T4" fmla="*/ 0 w 893"/>
                  <a:gd name="T5" fmla="*/ 1150 h 1150"/>
                  <a:gd name="T6" fmla="*/ 0 w 893"/>
                  <a:gd name="T7" fmla="*/ 0 h 1150"/>
                  <a:gd name="T8" fmla="*/ 893 w 893"/>
                  <a:gd name="T9" fmla="*/ 0 h 1150"/>
                  <a:gd name="T10" fmla="*/ 893 w 893"/>
                  <a:gd name="T11" fmla="*/ 1150 h 1150"/>
                  <a:gd name="T12" fmla="*/ 640 w 893"/>
                  <a:gd name="T13" fmla="*/ 1150 h 1150"/>
                  <a:gd name="T14" fmla="*/ 640 w 893"/>
                  <a:gd name="T15" fmla="*/ 640 h 1150"/>
                  <a:gd name="T16" fmla="*/ 254 w 893"/>
                  <a:gd name="T17" fmla="*/ 64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3" h="1150">
                    <a:moveTo>
                      <a:pt x="254" y="640"/>
                    </a:moveTo>
                    <a:cubicBezTo>
                      <a:pt x="254" y="811"/>
                      <a:pt x="254" y="980"/>
                      <a:pt x="254" y="1150"/>
                    </a:cubicBezTo>
                    <a:cubicBezTo>
                      <a:pt x="169" y="1150"/>
                      <a:pt x="86" y="1150"/>
                      <a:pt x="0" y="1150"/>
                    </a:cubicBezTo>
                    <a:cubicBezTo>
                      <a:pt x="0" y="767"/>
                      <a:pt x="0" y="384"/>
                      <a:pt x="0" y="0"/>
                    </a:cubicBezTo>
                    <a:cubicBezTo>
                      <a:pt x="297" y="0"/>
                      <a:pt x="595" y="0"/>
                      <a:pt x="893" y="0"/>
                    </a:cubicBezTo>
                    <a:cubicBezTo>
                      <a:pt x="893" y="383"/>
                      <a:pt x="893" y="766"/>
                      <a:pt x="893" y="1150"/>
                    </a:cubicBezTo>
                    <a:cubicBezTo>
                      <a:pt x="809" y="1150"/>
                      <a:pt x="726" y="1150"/>
                      <a:pt x="640" y="1150"/>
                    </a:cubicBezTo>
                    <a:cubicBezTo>
                      <a:pt x="640" y="981"/>
                      <a:pt x="640" y="811"/>
                      <a:pt x="640" y="640"/>
                    </a:cubicBezTo>
                    <a:cubicBezTo>
                      <a:pt x="511" y="640"/>
                      <a:pt x="384" y="640"/>
                      <a:pt x="254" y="6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A98A6EB3-2B5A-4802-B60E-E1ED61E0A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113" y="2414588"/>
                <a:ext cx="3357563" cy="473075"/>
              </a:xfrm>
              <a:custGeom>
                <a:avLst/>
                <a:gdLst>
                  <a:gd name="T0" fmla="*/ 894 w 894"/>
                  <a:gd name="T1" fmla="*/ 0 h 126"/>
                  <a:gd name="T2" fmla="*/ 894 w 894"/>
                  <a:gd name="T3" fmla="*/ 126 h 126"/>
                  <a:gd name="T4" fmla="*/ 0 w 894"/>
                  <a:gd name="T5" fmla="*/ 126 h 126"/>
                  <a:gd name="T6" fmla="*/ 0 w 894"/>
                  <a:gd name="T7" fmla="*/ 0 h 126"/>
                  <a:gd name="T8" fmla="*/ 894 w 894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4" h="126">
                    <a:moveTo>
                      <a:pt x="894" y="0"/>
                    </a:moveTo>
                    <a:cubicBezTo>
                      <a:pt x="894" y="43"/>
                      <a:pt x="894" y="84"/>
                      <a:pt x="894" y="126"/>
                    </a:cubicBezTo>
                    <a:cubicBezTo>
                      <a:pt x="596" y="126"/>
                      <a:pt x="299" y="126"/>
                      <a:pt x="0" y="126"/>
                    </a:cubicBezTo>
                    <a:cubicBezTo>
                      <a:pt x="0" y="85"/>
                      <a:pt x="0" y="43"/>
                      <a:pt x="0" y="0"/>
                    </a:cubicBezTo>
                    <a:cubicBezTo>
                      <a:pt x="297" y="0"/>
                      <a:pt x="595" y="0"/>
                      <a:pt x="8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40" name="Freeform 13">
            <a:extLst>
              <a:ext uri="{FF2B5EF4-FFF2-40B4-BE49-F238E27FC236}">
                <a16:creationId xmlns:a16="http://schemas.microsoft.com/office/drawing/2014/main" id="{3703147D-F743-446A-AA20-97FEA7E8B09E}"/>
              </a:ext>
            </a:extLst>
          </p:cNvPr>
          <p:cNvSpPr>
            <a:spLocks/>
          </p:cNvSpPr>
          <p:nvPr/>
        </p:nvSpPr>
        <p:spPr bwMode="auto">
          <a:xfrm>
            <a:off x="8564000" y="2924655"/>
            <a:ext cx="310981" cy="198251"/>
          </a:xfrm>
          <a:custGeom>
            <a:avLst/>
            <a:gdLst>
              <a:gd name="T0" fmla="*/ 218 w 320"/>
              <a:gd name="T1" fmla="*/ 204 h 204"/>
              <a:gd name="T2" fmla="*/ 320 w 320"/>
              <a:gd name="T3" fmla="*/ 102 h 204"/>
              <a:gd name="T4" fmla="*/ 218 w 320"/>
              <a:gd name="T5" fmla="*/ 0 h 204"/>
              <a:gd name="T6" fmla="*/ 152 w 320"/>
              <a:gd name="T7" fmla="*/ 0 h 204"/>
              <a:gd name="T8" fmla="*/ 228 w 320"/>
              <a:gd name="T9" fmla="*/ 78 h 204"/>
              <a:gd name="T10" fmla="*/ 0 w 320"/>
              <a:gd name="T11" fmla="*/ 78 h 204"/>
              <a:gd name="T12" fmla="*/ 0 w 320"/>
              <a:gd name="T13" fmla="*/ 128 h 204"/>
              <a:gd name="T14" fmla="*/ 228 w 320"/>
              <a:gd name="T15" fmla="*/ 128 h 204"/>
              <a:gd name="T16" fmla="*/ 152 w 320"/>
              <a:gd name="T17" fmla="*/ 204 h 204"/>
              <a:gd name="T18" fmla="*/ 218 w 320"/>
              <a:gd name="T19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04">
                <a:moveTo>
                  <a:pt x="218" y="204"/>
                </a:moveTo>
                <a:lnTo>
                  <a:pt x="320" y="102"/>
                </a:lnTo>
                <a:lnTo>
                  <a:pt x="218" y="0"/>
                </a:lnTo>
                <a:lnTo>
                  <a:pt x="152" y="0"/>
                </a:lnTo>
                <a:lnTo>
                  <a:pt x="228" y="78"/>
                </a:lnTo>
                <a:lnTo>
                  <a:pt x="0" y="78"/>
                </a:lnTo>
                <a:lnTo>
                  <a:pt x="0" y="128"/>
                </a:lnTo>
                <a:lnTo>
                  <a:pt x="228" y="128"/>
                </a:lnTo>
                <a:lnTo>
                  <a:pt x="152" y="204"/>
                </a:lnTo>
                <a:lnTo>
                  <a:pt x="21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D3BF04-02BD-4207-B909-C4D417AD4A50}"/>
              </a:ext>
            </a:extLst>
          </p:cNvPr>
          <p:cNvGrpSpPr/>
          <p:nvPr/>
        </p:nvGrpSpPr>
        <p:grpSpPr>
          <a:xfrm>
            <a:off x="582951" y="798264"/>
            <a:ext cx="10453968" cy="5659477"/>
            <a:chOff x="323871" y="882084"/>
            <a:chExt cx="10453968" cy="56594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D2DA02-228C-4620-896B-6FA12395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1952" y="882084"/>
              <a:ext cx="9535887" cy="565947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8E539BE-3A4A-4A5A-A578-610854C9D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86" t="2520" r="38289" b="3935"/>
            <a:stretch/>
          </p:blipFill>
          <p:spPr>
            <a:xfrm>
              <a:off x="323871" y="1918622"/>
              <a:ext cx="1430044" cy="2961810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51A4273E-3989-4817-9587-9A94057B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763" y="220874"/>
            <a:ext cx="7467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睡眠与健康</a:t>
            </a:r>
            <a:r>
              <a:rPr lang="en-US" altLang="zh-CN" sz="3600" dirty="0">
                <a:effectLst/>
                <a:latin typeface="Calibri" panose="020F0502020204030204" pitchFamily="34" charset="0"/>
              </a:rPr>
              <a:t>-</a:t>
            </a:r>
            <a:r>
              <a:rPr lang="zh-CN" altLang="en-US" sz="3600" dirty="0">
                <a:effectLst/>
                <a:latin typeface="Calibri" panose="020F0502020204030204" pitchFamily="34" charset="0"/>
              </a:rPr>
              <a:t>产品应用</a:t>
            </a:r>
            <a:endParaRPr lang="en-US" altLang="ko-KR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9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66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2923" y="895856"/>
            <a:ext cx="7419431" cy="2802383"/>
            <a:chOff x="413772" y="1334006"/>
            <a:chExt cx="7130028" cy="2802383"/>
          </a:xfrm>
        </p:grpSpPr>
        <p:sp>
          <p:nvSpPr>
            <p:cNvPr id="5" name="文本框 4"/>
            <p:cNvSpPr txBox="1"/>
            <p:nvPr/>
          </p:nvSpPr>
          <p:spPr>
            <a:xfrm>
              <a:off x="413772" y="1334006"/>
              <a:ext cx="44400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300" dirty="0">
                  <a:gradFill flip="none" rotWithShape="1">
                    <a:gsLst>
                      <a:gs pos="60000">
                        <a:srgbClr val="B6C6DD"/>
                      </a:gs>
                      <a:gs pos="23000">
                        <a:schemeClr val="bg1"/>
                      </a:gs>
                      <a:gs pos="100000">
                        <a:srgbClr val="425C8F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  <a:cs typeface="方正兰亭细黑_GBK_M" panose="02010600010101010101" pitchFamily="2" charset="2"/>
                </a:rPr>
                <a:t>第三届</a:t>
              </a:r>
              <a:endParaRPr lang="en-US" altLang="zh-CN" sz="4800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方正兰亭细黑_GBK_M" panose="02010600010101010101" pitchFamily="2" charset="2"/>
              </a:endParaRPr>
            </a:p>
            <a:p>
              <a:pPr algn="ctr"/>
              <a:r>
                <a:rPr lang="zh-CN" altLang="en-US" sz="4800" spc="300" dirty="0">
                  <a:gradFill flip="none" rotWithShape="1">
                    <a:gsLst>
                      <a:gs pos="60000">
                        <a:srgbClr val="B6C6DD"/>
                      </a:gs>
                      <a:gs pos="23000">
                        <a:schemeClr val="bg1"/>
                      </a:gs>
                      <a:gs pos="100000">
                        <a:srgbClr val="425C8F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  <a:cs typeface="方正兰亭细黑_GBK_M" panose="02010600010101010101" pitchFamily="2" charset="2"/>
                </a:rPr>
                <a:t>神经科学</a:t>
              </a:r>
              <a:endParaRPr lang="en-US" altLang="zh-CN" sz="4800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方正兰亭细黑_GBK_M" panose="02010600010101010101" pitchFamily="2" charset="2"/>
              </a:endParaRPr>
            </a:p>
            <a:p>
              <a:pPr algn="ctr"/>
              <a:r>
                <a:rPr lang="zh-CN" altLang="en-US" sz="4800" spc="300" dirty="0">
                  <a:gradFill flip="none" rotWithShape="1">
                    <a:gsLst>
                      <a:gs pos="60000">
                        <a:srgbClr val="B6C6DD"/>
                      </a:gs>
                      <a:gs pos="23000">
                        <a:schemeClr val="bg1"/>
                      </a:gs>
                      <a:gs pos="100000">
                        <a:srgbClr val="425C8F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  <a:cs typeface="方正兰亭细黑_GBK_M" panose="02010600010101010101" pitchFamily="2" charset="2"/>
                </a:rPr>
                <a:t>领导力峰会</a:t>
              </a:r>
            </a:p>
          </p:txBody>
        </p:sp>
        <p:cxnSp>
          <p:nvCxnSpPr>
            <p:cNvPr id="6" name="原创设计师QQ69613753    _4"/>
            <p:cNvCxnSpPr/>
            <p:nvPr/>
          </p:nvCxnSpPr>
          <p:spPr>
            <a:xfrm>
              <a:off x="738960" y="3697247"/>
              <a:ext cx="6598920" cy="0"/>
            </a:xfrm>
            <a:prstGeom prst="line">
              <a:avLst/>
            </a:prstGeom>
            <a:ln w="25400">
              <a:gradFill>
                <a:gsLst>
                  <a:gs pos="71000">
                    <a:srgbClr val="B6C6DD"/>
                  </a:gs>
                  <a:gs pos="0">
                    <a:schemeClr val="bg1">
                      <a:alpha val="0"/>
                    </a:schemeClr>
                  </a:gs>
                  <a:gs pos="100000">
                    <a:srgbClr val="425C8F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043383" y="3718198"/>
              <a:ext cx="6500417" cy="4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gradFill>
                    <a:gsLst>
                      <a:gs pos="93000">
                        <a:srgbClr val="FFFFFF"/>
                      </a:gs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2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NEUROSCIENCE FOR LEADERS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FD7DD29-2A44-45E5-8A17-F03B3762A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61" y="95845"/>
            <a:ext cx="993284" cy="545638"/>
          </a:xfrm>
          <a:prstGeom prst="rect">
            <a:avLst/>
          </a:prstGeom>
        </p:spPr>
      </p:pic>
      <p:pic>
        <p:nvPicPr>
          <p:cNvPr id="14" name="Picture 1" descr="F:\2019年\资料类\新版LOGO-061020-02.png">
            <a:extLst>
              <a:ext uri="{FF2B5EF4-FFF2-40B4-BE49-F238E27FC236}">
                <a16:creationId xmlns:a16="http://schemas.microsoft.com/office/drawing/2014/main" id="{6813237A-A9AB-464E-B750-144708B5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32518" y="95845"/>
            <a:ext cx="1654548" cy="62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5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渐变星空互联网科技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193</Words>
  <Application>Microsoft Macintosh PowerPoint</Application>
  <PresentationFormat>Widescreen</PresentationFormat>
  <Paragraphs>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Ella Zhang</cp:lastModifiedBy>
  <cp:revision>111</cp:revision>
  <dcterms:created xsi:type="dcterms:W3CDTF">2017-07-13T05:14:06Z</dcterms:created>
  <dcterms:modified xsi:type="dcterms:W3CDTF">2019-10-15T01:50:13Z</dcterms:modified>
</cp:coreProperties>
</file>